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F7073-F592-43D4-B9B6-3949C5FC5914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45B865-F83A-415E-AAC4-84A0A650B1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Материальная ответственность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Виды материальной ответственности работодателя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Возмещение работнику материального ущерба, причиненного в результате незаконного лишения его возможности трудиться;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Возмещение ущерба, причиненного имуществу работника;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Материальная ответственность работодателя за задержку выплаты заработной платы и других выплат, причитающихся работнику;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Возмещение морального вреда, причиненного работнику неправомерными действиями (или бездействием) работодателя.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Обязанность работодателя возместить работнику материальный ущерб, причиненный в результате незаконного лишения его возможности трудиться наступает…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незаконного отстранения работника от работы, его увольнения или перевода на другую работу;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отказа работодателя от исполнения или несвоевременного исполнения решения органа по рассмотрению трудовых споров или государственного правового инспектора труда о восстановлении работника на прежней работе;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задержки работодателем выдачи работнику трудовой книжки, внесения в трудовую книжку неправильной или не соответствующей законодательству формулировки причины увольнения работника.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endParaRPr lang="ru-RU" dirty="0" smtClean="0"/>
          </a:p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Прямой действительный ущерб- это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Под прямым действительным ущербом понимается реальное уменьшение наличного имущества работодателя или ухудшение состояния указанного имущества (в том числе имущества третьих лиц, находящегося у работодателя, если работодатель несет ответственность за сохранность этого имущества), а также необходимость для работодателя произвести затраты либо излишние выплаты на приобретение, восстановление имущества либо на возмещение ущерба, причиненного работником третьим лицам.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Обстоятельства, исключающие материальную ответственность работника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Материальная ответственность работника исключается в случаях:</a:t>
            </a:r>
          </a:p>
          <a:p>
            <a:pPr>
              <a:buFontTx/>
              <a:buChar char="-"/>
            </a:pPr>
            <a:r>
              <a:rPr lang="ru-RU" dirty="0" smtClean="0">
                <a:latin typeface="Comic Sans MS" pitchFamily="66" charset="0"/>
              </a:rPr>
              <a:t>возникновения ущерба вследствие непреодолимой силы, </a:t>
            </a:r>
          </a:p>
          <a:p>
            <a:pPr>
              <a:buFontTx/>
              <a:buChar char="-"/>
            </a:pPr>
            <a:r>
              <a:rPr lang="ru-RU" dirty="0" smtClean="0">
                <a:latin typeface="Comic Sans MS" pitchFamily="66" charset="0"/>
              </a:rPr>
              <a:t>нормального хозяйственного риска, </a:t>
            </a:r>
          </a:p>
          <a:p>
            <a:pPr>
              <a:buFontTx/>
              <a:buChar char="-"/>
            </a:pPr>
            <a:r>
              <a:rPr lang="ru-RU" dirty="0" smtClean="0">
                <a:latin typeface="Comic Sans MS" pitchFamily="66" charset="0"/>
              </a:rPr>
              <a:t>крайней необходимости или необходимой обороны </a:t>
            </a:r>
          </a:p>
          <a:p>
            <a:pPr>
              <a:buFontTx/>
              <a:buChar char="-"/>
            </a:pPr>
            <a:r>
              <a:rPr lang="ru-RU" dirty="0" smtClean="0">
                <a:latin typeface="Comic Sans MS" pitchFamily="66" charset="0"/>
              </a:rPr>
              <a:t>неисполнения работодателем обязанности по обеспечению надлежащих условий для хранения имущества, вверенного работнику.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Несут ли работники в возрасте до 18 лет полную материальную ответственность?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88204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Работники в возрасте до восемнадцати лет несут полную материальную  ответственность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-за умышленное причинение ущерба,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-за ущерб, причиненный в состоянии алкогольного, наркотического или иного токсического опьянения,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-за ущерб, причиненный в результате совершения преступления или административного проступка.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Материальная ответственность- это…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12776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Случаи полной материальной ответственности</a:t>
            </a:r>
          </a:p>
          <a:p>
            <a:pPr>
              <a:buNone/>
            </a:pP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 1) за ущерб, причиненный работодателю при исполнении работником трудовых обязанностей;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2) недостачи ценностей, вверенных ему на основании специального письменного договора или полученных им по разовому документу;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3) умышленного причинения ущерба;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4) причинения ущерба в состоянии алкогольного, наркотического или иного токсического опьянения;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5) причинения ущерба в результате преступных действий работника, установленных приговором суда;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6) причинения ущерба в результате административного проступка, если таковой установлен соответствующим государственным органом;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7) разглашения сведений, составляющих охраняемую законом тайну (государственную, служебную, коммерческую или иную), в случаях, предусмотренных федеральными законами;</a:t>
            </a:r>
          </a:p>
          <a:p>
            <a:pPr>
              <a:buNone/>
            </a:pPr>
            <a:r>
              <a:rPr lang="ru-RU" sz="2900" dirty="0" smtClean="0">
                <a:latin typeface="Comic Sans MS" pitchFamily="66" charset="0"/>
              </a:rPr>
              <a:t>8) причинения ущерба не при исполнении работником трудовых обязанностей.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Коллективная (бригадная) материальная ответственность- это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При совместном выполнении работниками отдельных видов работ, связанных с хранением, обработкой, продажей (отпуском), перевозкой, применением или иным использованием переданных им ценностей, когда невозможно разграничить ответственность каждого работника за причинение ущерба и заключить с ним договор о возмещении ущерба в полном размере, может вводиться коллективная (бригадная) материальная ответственность.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latin typeface="Comic Sans MS" pitchFamily="66" charset="0"/>
              </a:rPr>
              <a:t>К обстоятельствам, исключающим материальную ответственность работника, Трудовой кодекс относит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непреодолимую силу;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нормальный хозяйственный риск;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крайнюю необходимость или необходимую оборону;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mic Sans MS" pitchFamily="66" charset="0"/>
              </a:rPr>
              <a:t>неисполнение работодателем обязанностей по обеспечению надлежащих условий для хранения имущества, вверенного работнику.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Материальная ответственность по трудовому праву – это обязанность возмещения виновной стороной трудового договора нанесенного вреда (ущерба) другой стороне.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По</a:t>
            </a:r>
            <a:r>
              <a:rPr lang="ru-RU" sz="3200" b="1" dirty="0" smtClean="0">
                <a:latin typeface="Comic Sans MS" pitchFamily="66" charset="0"/>
              </a:rPr>
              <a:t> </a:t>
            </a:r>
            <a:r>
              <a:rPr lang="ru-RU" sz="3200" dirty="0" smtClean="0">
                <a:latin typeface="Comic Sans MS" pitchFamily="66" charset="0"/>
              </a:rPr>
              <a:t>субъектному составу материальная ответственность классифицируется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-материальная ответственность работника за ущерб, причиненный производству его виновными действиями или бездействием,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-материальная ответственность; работодателя за вред, причиненный работнику трудовым увечьем иным повреждением здоровья, а также нарушением его права на труд.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По объему причиненного ущерба материальную ответственность различают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полную (ст. 242-245 ТК РФ)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ограниченную (ст. 241 ТК РФ) материальную ответственность.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3200" dirty="0" smtClean="0">
                <a:latin typeface="Comic Sans MS" pitchFamily="66" charset="0"/>
              </a:rPr>
              <a:t>Условия наступления материальной ответственности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1. Материальная ответственность стороны трудового договора наступает за ущерб, причиненный ею другой стороне этого договора в результате ее виновного противоправного поведения (действий или бездействия)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2. Условиями наступления материальной ответственности являются: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трудовое правонарушение, т. е. виновное противоправное поведение (действие либо бездействие) стороны трудового договора;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причинение ущерба имуществу стороны трудового договора;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- требование потерпевшей стороны возместить причиненный ей ущерб.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629</Words>
  <Application>Microsoft Office PowerPoint</Application>
  <PresentationFormat>Экран (4:3)</PresentationFormat>
  <Paragraphs>54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Comic Sans MS</vt:lpstr>
      <vt:lpstr>Lucida Sans Unicode</vt:lpstr>
      <vt:lpstr>Verdana</vt:lpstr>
      <vt:lpstr>Wingdings 2</vt:lpstr>
      <vt:lpstr>Wingdings 3</vt:lpstr>
      <vt:lpstr>Открытая</vt:lpstr>
      <vt:lpstr>Материальная ответственность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XTreme.ws</cp:lastModifiedBy>
  <cp:revision>5</cp:revision>
  <dcterms:created xsi:type="dcterms:W3CDTF">2014-10-07T09:00:25Z</dcterms:created>
  <dcterms:modified xsi:type="dcterms:W3CDTF">2017-12-07T05:54:40Z</dcterms:modified>
</cp:coreProperties>
</file>