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58" r:id="rId4"/>
    <p:sldId id="259" r:id="rId5"/>
    <p:sldId id="261" r:id="rId6"/>
    <p:sldId id="262" r:id="rId7"/>
    <p:sldId id="266" r:id="rId8"/>
    <p:sldId id="269" r:id="rId9"/>
    <p:sldId id="270" r:id="rId10"/>
    <p:sldId id="271" r:id="rId11"/>
    <p:sldId id="272" r:id="rId12"/>
    <p:sldId id="265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67" r:id="rId21"/>
    <p:sldId id="282" r:id="rId22"/>
    <p:sldId id="281" r:id="rId23"/>
    <p:sldId id="268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4FFB"/>
    <a:srgbClr val="2306F8"/>
    <a:srgbClr val="1E05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70" autoAdjust="0"/>
    <p:restoredTop sz="94660"/>
  </p:normalViewPr>
  <p:slideViewPr>
    <p:cSldViewPr>
      <p:cViewPr varScale="1">
        <p:scale>
          <a:sx n="107" d="100"/>
          <a:sy n="107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32B8E-4BD9-4E43-A112-D30EBD5F5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0F384-FD1E-4CA9-8680-73BEB219F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585D-D281-4046-AC44-84675365C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E5CB-B429-467C-83F3-2055E7388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F306-B0F8-4C8F-8E33-062FF24C5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956D2-F0B2-4A62-92DF-D539F7E5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CC446-F63A-4787-8AD7-E43EA318F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E832-CA6A-4151-9F93-DD937B440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C3B0-8459-4A1A-BBF4-E3D0B9012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3698-C315-41E0-9634-99A599CB3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B51B-A38D-4A0D-A737-3E53BFAA6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4D8DCA-ED1D-494E-A8D4-08AAB7F95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642918"/>
            <a:ext cx="8140050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Трудовой распорядок</a:t>
            </a:r>
          </a:p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 	Дисциплина труда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928794" y="1142984"/>
            <a:ext cx="5286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 Увольнение по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соответствующим основаниям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1214422"/>
            <a:ext cx="90565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4) Также могут быть предусмотрены 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другие дисциплинарные взыскания определённые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Федеральными законами, уставами и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положениями о дисциплине для отдельных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категорий работников</a:t>
            </a:r>
          </a:p>
          <a:p>
            <a:pPr algn="ctr">
              <a:defRPr/>
            </a:pP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85720" y="1643050"/>
            <a:ext cx="882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Порядок применения дисциплинарных взысканий: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785794"/>
            <a:ext cx="8143932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До применения дисциплинарного взыскания работодатель должен затребовать от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работника объяснение в письменной форме.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случае отказа работника дать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указанное объяснение составляется соответствующий 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1214422"/>
            <a:ext cx="71438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Отказ работника дать объяснение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является препятствием для применения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дисциплинарного взыскания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785794"/>
            <a:ext cx="785818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Дисциплинарное взыскание применяется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не позднее одного месяца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 дня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обнаружения проступка, не считая времени болезни работника, пребывания его в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отпуске, а также времени, необходимого на учёт мнения представительного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органа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785794"/>
            <a:ext cx="7572428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Дисциплинарное взыскание 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не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может быть применено 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позднее 6 месяцев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 дня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совершения проступка, а по результатам ревизии, проверки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финансово-хозяйственной деятельности или аудиторской проверки – 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позднее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двух лет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 дня его совершения.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указанные сроки не включается время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производства по уголовному делу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1214422"/>
            <a:ext cx="607223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каждый дисциплинарный проступок может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быть применено только одно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дисциплинарное взыскание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785794"/>
            <a:ext cx="7072362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Приказ работодателя о применении дисциплинарного взыскания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объявляется работнику под расписку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в течение трёх рабочих дней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 дня его издания.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случае отказа работника подписать указанный приказ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составляется соответствующий 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785794"/>
            <a:ext cx="6643734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Дисциплинарное взыскание может быть обжаловано работником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государственных инспекциях труда или органах по рассмотрению индивидуальных трудовых споров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642918"/>
            <a:ext cx="115127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850112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1). Понятие дисциплины труда и трудового распорядка</a:t>
            </a:r>
          </a:p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2). Виды д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исциплинарных взысканий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3). Порядок применения дисциплинарных взысканий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285720" y="1071546"/>
            <a:ext cx="4714908" cy="38576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Снятие дисциплинарного </a:t>
            </a: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взыскания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929188" y="2000250"/>
            <a:ext cx="1285875" cy="785813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57950" y="1643050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86313" y="3571875"/>
            <a:ext cx="1428750" cy="7143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57950" y="4071942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00034" y="1214422"/>
            <a:ext cx="81992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Если 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в течение года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 дня применения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дисциплинарного взыскания работник не будет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подвергнут новому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дисциплинарному взысканию, то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считается не имеющим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дисциплинарного взыскания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42910" y="785794"/>
            <a:ext cx="77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Работодатель 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до истечения года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 дня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применения дисциплинарного взыскания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имеет право снять его с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работника по собственной инициативе,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просьбе самого работника,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ходатайству его непосредственного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руководителя или представительного органа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357158" y="214290"/>
            <a:ext cx="6357982" cy="507209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Привлечение к дисциплинарной </a:t>
            </a: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ответственности руководителя </a:t>
            </a: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организации, его заместителей по </a:t>
            </a: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требованию представительного </a:t>
            </a:r>
          </a:p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органа работников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572250" y="1643063"/>
            <a:ext cx="1285875" cy="78581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43688" y="3143250"/>
            <a:ext cx="1214437" cy="500063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01024" y="1357298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1024" y="3429000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71538" y="785794"/>
            <a:ext cx="72550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Работодатель обязан рассмотреть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заявление представительного органа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работников о нарушении руководителем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организации, его заместителями законов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иных нормативных правовых актов 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труде, условий коллективного договора,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соглашения и сообщить о результатах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рассмотрения представительному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органу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42976" y="1214422"/>
            <a:ext cx="708347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В случае, если факты нарушений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подтвердились, работодатель обязан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применить к руководителю организации,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его заместителям дисциплинарное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взыскание вплоть до увольнения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276514" cy="35394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Дисциплина труда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- ЭТО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обязательное для всех работников подчинение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правилам поведения, определённое в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соответствии с Трудовым кодексом, иными законами,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коллективным договором, соглашениями,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Трудовым договором, локальными нормативными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актами организации.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1214422"/>
            <a:ext cx="738490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Работодатель обязан в соответствии с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Трудовым кодексом, законами, иными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нормативными актами создавать условия,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необходимые для соблюдения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работниками дисциплины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177713"/>
            <a:ext cx="8222379" cy="31085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Правила внутреннего трудового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распорядка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организации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– ЭТО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локальный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нормативный акт организации,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регламентирующий в соответствии с Трудовым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кодексом и иными федеральными законами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порядок приёма и увольнения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работников и их основные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214422"/>
            <a:ext cx="7879080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отдельных категорий работников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действуют уставы и положения о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дисциплине, утверждаемые Правительством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Российской Федерации в </a:t>
            </a:r>
          </a:p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соответствии с федеральными законами.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3500438" y="1000125"/>
            <a:ext cx="2500312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7625" y="1857375"/>
            <a:ext cx="2286000" cy="42862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14750" y="2286000"/>
            <a:ext cx="171450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2964657" y="2964656"/>
            <a:ext cx="1785938" cy="12858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15074" y="714356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12" y="2071678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72132" y="3357562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572008"/>
            <a:ext cx="50526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4)</a:t>
            </a: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142875" y="428625"/>
            <a:ext cx="3786188" cy="2595563"/>
            <a:chOff x="142875" y="428625"/>
            <a:chExt cx="3786303" cy="2595563"/>
          </a:xfrm>
        </p:grpSpPr>
        <p:sp>
          <p:nvSpPr>
            <p:cNvPr id="8204" name="Oval 4"/>
            <p:cNvSpPr>
              <a:spLocks noChangeArrowheads="1"/>
            </p:cNvSpPr>
            <p:nvPr/>
          </p:nvSpPr>
          <p:spPr bwMode="auto">
            <a:xfrm>
              <a:off x="142875" y="428625"/>
              <a:ext cx="3748088" cy="25955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800"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00034" y="1214422"/>
              <a:ext cx="3429144" cy="9541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Дисциплинарные </a:t>
              </a:r>
            </a:p>
            <a:p>
              <a:pPr algn="ctr">
                <a:defRPr/>
              </a:pPr>
              <a:r>
                <a:rPr lang="ru-RU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взыскания</a:t>
              </a:r>
              <a:endPara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00364" y="1571612"/>
            <a:ext cx="2543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Замечание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Правовед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286116" y="1571612"/>
            <a:ext cx="2112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Выговор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509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Оформление по умолчанию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Титов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Windows User</cp:lastModifiedBy>
  <cp:revision>42</cp:revision>
  <dcterms:created xsi:type="dcterms:W3CDTF">2009-09-27T06:09:27Z</dcterms:created>
  <dcterms:modified xsi:type="dcterms:W3CDTF">2017-04-08T10:57:47Z</dcterms:modified>
</cp:coreProperties>
</file>