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72" r:id="rId3"/>
    <p:sldId id="273" r:id="rId4"/>
    <p:sldId id="258" r:id="rId5"/>
    <p:sldId id="259" r:id="rId6"/>
    <p:sldId id="260" r:id="rId7"/>
    <p:sldId id="261" r:id="rId8"/>
    <p:sldId id="262" r:id="rId9"/>
    <p:sldId id="263" r:id="rId10"/>
    <p:sldId id="257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33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556792"/>
            <a:ext cx="8280920" cy="432048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Создание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коллажа «История развития компьютерной техники»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16416" y="6597352"/>
            <a:ext cx="684000" cy="18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3563888" y="332656"/>
            <a:ext cx="5126504" cy="9361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Наладчик аппаратного и программного обеспечения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30.04.2020г.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группа  ПМ_01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2"/>
          <p:cNvSpPr txBox="1">
            <a:spLocks/>
          </p:cNvSpPr>
          <p:nvPr/>
        </p:nvSpPr>
        <p:spPr>
          <a:xfrm>
            <a:off x="3873912" y="5841268"/>
            <a:ext cx="5126504" cy="4680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Мастер п/о:   </a:t>
            </a:r>
            <a:r>
              <a:rPr lang="ru-RU" i="1" dirty="0"/>
              <a:t>Алиева Ф.Г.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1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pPr algn="l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выпускавшиеся до 650-й машины были представлены либо в единственном экземпляре, либо в очень ограниченных сериях (не более 50 компьютеров). IBM 650 выпускалась с 1953 по 1962 год, и за это время было поставлено около 2 000 таких ЭВМ.</a:t>
            </a:r>
          </a:p>
        </p:txBody>
      </p:sp>
      <p:pic>
        <p:nvPicPr>
          <p:cNvPr id="4" name="Рисунок 3" descr="ibm_650_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5" y="2060848"/>
            <a:ext cx="5562501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357595" y="6586175"/>
            <a:ext cx="684000" cy="1800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14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348880"/>
            <a:ext cx="7772400" cy="342009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620689"/>
            <a:ext cx="7772400" cy="1656184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1959 году были изобретены интегральные схемы. Они положили начало третьему поколению компьютеров. 1960-е гг. стали переломными для ЭВМ. Их производство и продажа увеличились в разы. Благодаря новым деталям устройства стали дешевле и доступнее, хотя они по-прежнему не были персональными. В основном эти ЭВМ покупались компаниями. </a:t>
            </a:r>
          </a:p>
        </p:txBody>
      </p:sp>
      <p:pic>
        <p:nvPicPr>
          <p:cNvPr id="4" name="Рисунок 3" descr="http://present5.com/presentforday2/20170208/1_osnovnye_ponyatia_tverdotelnoy_elektroniki_images/1_osnovnye_ponyatia_tverdotelnoy_elektroniki_1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2348880"/>
            <a:ext cx="5634509" cy="374441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16416" y="6554502"/>
            <a:ext cx="684000" cy="18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43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a23/001134aa-6bcb3187/640/img3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92696"/>
            <a:ext cx="6624735" cy="51125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316416" y="6615344"/>
            <a:ext cx="684000" cy="18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79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348880"/>
            <a:ext cx="7772400" cy="342009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548681"/>
            <a:ext cx="7772400" cy="1440159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1971 году разработчики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Intel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выпустили на рынок первый в истории микропроцессор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Intel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4004. На его основе появились компьютеры </a:t>
            </a:r>
            <a:r>
              <a:rPr lang="ru-RU" sz="1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четвертого поколения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Микропроцессы разрешали несколько важных проблем, до того скрывавшихся в устройстве любой ЭВМ. </a:t>
            </a:r>
          </a:p>
        </p:txBody>
      </p:sp>
      <p:pic>
        <p:nvPicPr>
          <p:cNvPr id="4" name="Рисунок 3" descr="Ð¸ÑÑÐ¾ÑÐ¸Ñ ÑÐ¾Ð·Ð´Ð°Ð½Ð¸Ñ ÐºÐ¾Ð¼Ð¿ÑÑÑÐµÑÐ¾Ð² Ð² ÑÑÑÑ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04864"/>
            <a:ext cx="5232543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42638" y="6569211"/>
            <a:ext cx="682376" cy="18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8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132856"/>
            <a:ext cx="7772400" cy="36361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620689"/>
            <a:ext cx="7772400" cy="1368151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1977 году компания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Apple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основанная Стивом Джобсом, представила миру модель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Apple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II. Ее принципиальное отличие от любых других предыдущих компьютеров заключалось в том, что устройство молодой калифорнийской компании предназначалось для продажи обычным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гражданам.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Ð¸ÑÑÐ¾ÑÐ¸Ñ ÑÐ¾Ð·Ð´Ð°Ð½Ð¸Ñ Ð¿ÐµÑÑÐ¾Ð½Ð°Ð»ÑÐ½ÑÑ ÐºÐ¾Ð¼Ð¿ÑÑÑÐµÑÐ¾Ð² Ð¿Ð¾ÐºÐ¾Ð»ÐµÐ½Ð¸Ñ ÑÐ²Ð¼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2204864"/>
            <a:ext cx="5238750" cy="3562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432430" y="6605500"/>
            <a:ext cx="682376" cy="18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16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3000" y="908720"/>
            <a:ext cx="3346704" cy="462562"/>
          </a:xfrm>
        </p:spPr>
        <p:txBody>
          <a:bodyPr/>
          <a:lstStyle/>
          <a:p>
            <a:pPr algn="ctr"/>
            <a:r>
              <a:rPr lang="ru-RU" dirty="0" smtClean="0"/>
              <a:t>«Снег»</a:t>
            </a:r>
            <a:endParaRPr lang="ru-RU" dirty="0"/>
          </a:p>
        </p:txBody>
      </p:sp>
      <p:pic>
        <p:nvPicPr>
          <p:cNvPr id="7" name="Объект 6" descr="http://cdn01.ru/files/users/images/d3/5a/d35a41d7e7d48da7d6cf4c39b48c14bd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3600400" cy="32403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 smtClean="0"/>
              <a:t>«Весна»</a:t>
            </a:r>
            <a:endParaRPr lang="ru-RU" dirty="0"/>
          </a:p>
        </p:txBody>
      </p:sp>
      <p:pic>
        <p:nvPicPr>
          <p:cNvPr id="8" name="Объект 7" descr="http://www.sector.biz.ua/mycomp/img/26_248/26-29/pic-7-.jpg"/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025" y="1899850"/>
            <a:ext cx="3346450" cy="17406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1964 году появились первые советские полупроводниковые ЭВМ «Снег» и «Весна».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396771" y="6608215"/>
            <a:ext cx="684000" cy="18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28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844824"/>
            <a:ext cx="7772400" cy="392415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404665"/>
            <a:ext cx="7772400" cy="1296143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1970-е гг. в оборонной промышленности стали использоваться компьютеры «Эльбрус». Они применялись в системе противоракетной обороны и ядерных центрах. </a:t>
            </a:r>
          </a:p>
        </p:txBody>
      </p:sp>
      <p:pic>
        <p:nvPicPr>
          <p:cNvPr id="4" name="Рисунок 3" descr="https://bxoda.net/files/uploaded/ML06T9ahPM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1844824"/>
            <a:ext cx="5940425" cy="4368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16416" y="6562583"/>
            <a:ext cx="684000" cy="18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03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https://ds04.infourok.ru/uploads/ex/0c36/0006fd8d-7dce5b21/640/img2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4225" y="1672828"/>
            <a:ext cx="4016375" cy="301228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16632"/>
            <a:ext cx="3250704" cy="6408712"/>
          </a:xfrm>
        </p:spPr>
        <p:txBody>
          <a:bodyPr>
            <a:normAutofit lnSpcReduction="10000"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Отличительные признаки V -го поколения: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технологии производства.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Отказ от традиционных языков программирования таких, как Кобол и Фортран в пользу языков с повышенными возможностями манипулирования символами и с элементами логического программирования (Пролог и Лисп).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Акцент на новые архитектуры (например, на архитектуру потока данных).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Новые способы ввода-вывода, удобные для пользователя (например, распознавание речи и образов, синтеза речи, обработка сообщений на естественном языке)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Искусственный интеллект (то есть автоматизация процессов решения задач, получения выводов, манипулирования знаниями)</a:t>
            </a:r>
          </a:p>
          <a:p>
            <a:endParaRPr lang="ru-RU" dirty="0"/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316416" y="6579360"/>
            <a:ext cx="684000" cy="18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87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5informatika.net/datas/informatika/Osnovnye-etapy-razvitija-vychislitelnoj-tekhniki/0025-025-Spasibo-za-vnimani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7992887" cy="57966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Управляющая кнопка: в начало 2">
            <a:hlinkClick r:id="" action="ppaction://hlinkshowjump?jump=firstslide" highlightClick="1"/>
          </p:cNvPr>
          <p:cNvSpPr/>
          <p:nvPr/>
        </p:nvSpPr>
        <p:spPr>
          <a:xfrm>
            <a:off x="8370384" y="6561328"/>
            <a:ext cx="684000" cy="1800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3873912" y="6057292"/>
            <a:ext cx="5126504" cy="4680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/>
              <a:t>Мастер п/о:   </a:t>
            </a:r>
            <a:r>
              <a:rPr lang="ru-RU" i="1" dirty="0"/>
              <a:t>Алиева Ф.Г.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81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0"/>
            <a:ext cx="5392201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История развития компьютеров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980728"/>
            <a:ext cx="4038600" cy="5145435"/>
          </a:xfrm>
        </p:spPr>
        <p:txBody>
          <a:bodyPr>
            <a:normAutofit/>
          </a:bodyPr>
          <a:lstStyle/>
          <a:p>
            <a:r>
              <a:rPr lang="ru-RU" sz="1600" dirty="0"/>
              <a:t>Абак </a:t>
            </a:r>
            <a:r>
              <a:rPr lang="en-US" sz="1600" dirty="0"/>
              <a:t>V-IV </a:t>
            </a:r>
            <a:r>
              <a:rPr lang="ru-RU" sz="1600" dirty="0"/>
              <a:t>вв. до н.э</a:t>
            </a:r>
            <a:r>
              <a:rPr lang="ru-RU" dirty="0" smtClean="0"/>
              <a:t>.</a:t>
            </a:r>
          </a:p>
          <a:p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Вычисления на ней проводились перемещением костей или камней в углублениях досок из бронзы, камня, слоновой кости</a:t>
            </a:r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sz="1700" dirty="0" smtClean="0"/>
              <a:t>Французский </a:t>
            </a:r>
            <a:r>
              <a:rPr lang="ru-RU" sz="1700" dirty="0"/>
              <a:t>математик и философ </a:t>
            </a:r>
            <a:r>
              <a:rPr lang="ru-RU" sz="1700" dirty="0" err="1"/>
              <a:t>Блез</a:t>
            </a:r>
            <a:r>
              <a:rPr lang="ru-RU" sz="1700" dirty="0"/>
              <a:t> Паскаль в 1642 г. создал первую машину, получившую в честь своего создателя </a:t>
            </a:r>
            <a:r>
              <a:rPr lang="ru-RU" sz="1700" dirty="0" smtClean="0"/>
              <a:t>название </a:t>
            </a:r>
            <a:r>
              <a:rPr lang="ru-RU" sz="1700" dirty="0"/>
              <a:t>— </a:t>
            </a:r>
            <a:r>
              <a:rPr lang="ru-RU" sz="1700" dirty="0" err="1"/>
              <a:t>Паскалина</a:t>
            </a:r>
            <a:r>
              <a:rPr lang="ru-RU" sz="1700" dirty="0" smtClean="0"/>
              <a:t>.</a:t>
            </a:r>
          </a:p>
          <a:p>
            <a:pPr marL="0" indent="0">
              <a:buNone/>
            </a:pPr>
            <a:endParaRPr lang="ru-RU" sz="17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8200" y="1052736"/>
            <a:ext cx="4388296" cy="5790177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1673 году Готфрид Вильгельм Лейбниц создал механическое счетное устройство (ступенчатый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вычислитель Лейбница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 калькулятор Лейбница</a:t>
            </a:r>
            <a:r>
              <a:rPr lang="ru-RU" dirty="0" smtClean="0"/>
              <a:t>)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Английский математик Чарльз Бэббидж разработал устройство, которое не только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выполняло</a:t>
            </a:r>
          </a:p>
          <a:p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арифметические </a:t>
            </a:r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 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</a:p>
          <a:p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сразу же печатало</a:t>
            </a:r>
          </a:p>
          <a:p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результаты.</a:t>
            </a:r>
            <a:r>
              <a:rPr lang="ru-RU" dirty="0"/>
              <a:t>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" name="Объект 4" descr="http://www.polnaja-jenciklopedija.ru/wp-content/uploads/2018/07/Abak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276872"/>
            <a:ext cx="1961009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www.polnaja-jenciklopedija.ru/wp-content/uploads/2018/07/Paskalin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09" y="4797152"/>
            <a:ext cx="3037681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www.polnaja-jenciklopedija.ru/wp-content/uploads/2018/07/Model-stupenchatogo-vychislitelya-Lejbnitsa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420888"/>
            <a:ext cx="2778708" cy="1080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://www.polnaja-jenciklopedija.ru/wp-content/uploads/2018/07/Differentsialnaya-mashina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490" y="4428678"/>
            <a:ext cx="1790700" cy="2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362775" y="6633267"/>
            <a:ext cx="684000" cy="18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90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4244280" cy="5865515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1881 году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 создан суммирующий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аппарат с непрерывной передачей десятков создает российский математик и механик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Пафнутий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Львович Чебышев. В этом аппарате достигнута автоматизация выполнения всех арифметических действий.  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8200" y="476672"/>
            <a:ext cx="4244280" cy="5649491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Автоматизированная обработка данных появилась в конце прошлого века в США. Герман Холлерит создал устройство — Табулятор Холлерита — в котором информация, нанесенная на перфокарты, расшифровывалось электрическим током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http://www.polnaja-jenciklopedija.ru/wp-content/uploads/2018/07/Summiruyushhij-apparat-CHebyshev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2936"/>
            <a:ext cx="3489180" cy="2267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www.polnaja-jenciklopedija.ru/wp-content/uploads/2018/07/Tabulyator-Hollerit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015245"/>
            <a:ext cx="3181350" cy="19431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388424" y="6621646"/>
            <a:ext cx="684000" cy="18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84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60649"/>
            <a:ext cx="7772400" cy="1944215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Первым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компьютером в современном понимании этого слова стало устройство "Марк I", созданное в 1949 году. Его уникальность заключалась в том, что он был полностью электронным, а в его оперативной памяти хранилась программа. Это достижение британских специалистов было большим рывком вперед в многовековой истории развития вычислительных машин. Манчестерский "Марк I" включал в себя трубки Уильямса и магнитные барабаны, которые и служили хранилищем для информации. </a:t>
            </a:r>
          </a:p>
        </p:txBody>
      </p:sp>
      <p:pic>
        <p:nvPicPr>
          <p:cNvPr id="4" name="Рисунок 3" descr="Ð¸ÑÑÐ¾ÑÐ¸Ñ ÑÐ¾Ð·Ð´Ð°Ð½Ð¸Ñ ÐºÐ¾Ð¼Ð¿ÑÑÑÐµÑ 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2348880"/>
            <a:ext cx="5448300" cy="3359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429656" y="6591718"/>
            <a:ext cx="684000" cy="18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00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16832"/>
            <a:ext cx="7772400" cy="385214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2657"/>
            <a:ext cx="7772400" cy="1296143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Следующим шагом в эволюции вычислительных машин стал Z4. Не в последнюю очередь устройство отличала драматичная история создания. Компьютер был создан немецким инженером Конрадом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Цузе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Работа над проектом началась на завершающем этапе Второй мировой войны. </a:t>
            </a:r>
          </a:p>
        </p:txBody>
      </p:sp>
      <p:pic>
        <p:nvPicPr>
          <p:cNvPr id="4" name="Рисунок 3" descr="Ð¸ÑÑÐ¾ÑÐ¸Ñ ÑÐ¾Ð·Ð´Ð°Ð½Ð¸Ñ Ð¿ÐµÑÐ²Ð¾Ð³Ð¾ ÐºÐ¾Ð¼Ð¿ÑÑÑÐµÑÐ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7" y="1909762"/>
            <a:ext cx="5000625" cy="382349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16416" y="6609548"/>
            <a:ext cx="684000" cy="18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49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132856"/>
            <a:ext cx="7772400" cy="36361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404665"/>
            <a:ext cx="7772400" cy="1368151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1950 году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Киевском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институте электротехники была создана МЭСМ – малая электронная счетная машина. Над проектом трудилась группа советских ученых, которой руководил академик Сергей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Лебедев.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informatic.ugatu.ac.ru/resources/museum/images/pc_02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395" y="1844824"/>
            <a:ext cx="5940425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88424" y="6597645"/>
            <a:ext cx="684000" cy="1800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95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2420888"/>
            <a:ext cx="7772400" cy="334808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476673"/>
            <a:ext cx="7772400" cy="1800200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1951 году появилась модель LEO I, созданная благодаря вложениям британской частной компании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Lyons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Company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владевшей ресторанами и магазинами. С появлением этого устройства история создания компьютеров достигла очередного важного рубежа. LEO I первым использовался для обработки коммерческих данных. Его конструкция была схожа с конструкцией идейного предшественника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EDSAC.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Ð¸ÑÑÐ¾ÑÐ¸Ñ ÑÐ¾Ð·Ð´Ð°Ð½Ð¸Ñ ÐºÐ¾Ð¼Ð¿ÑÑÑÐµÑÐ¾Ð²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20888"/>
            <a:ext cx="4968552" cy="34563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375345" y="6619591"/>
            <a:ext cx="684000" cy="18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2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700808"/>
            <a:ext cx="7772400" cy="406816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476673"/>
            <a:ext cx="7772400" cy="1224135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 «Стрела», появившийся в 1953 году, стал первым подобным серийным устройством в СССР. Новинка выпускалась на базе Московского завода счетно-аналитических машин. </a:t>
            </a:r>
          </a:p>
        </p:txBody>
      </p:sp>
      <p:pic>
        <p:nvPicPr>
          <p:cNvPr id="4" name="Рисунок 3" descr="http://filearchive.cnews.ru/img/files/2017/06/15/strela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140" y="1772816"/>
            <a:ext cx="5940425" cy="4249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 flipV="1">
            <a:off x="8413576" y="6620360"/>
            <a:ext cx="684000" cy="18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55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16832"/>
            <a:ext cx="7772400" cy="385214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476671"/>
            <a:ext cx="7772400" cy="1872209"/>
          </a:xfrm>
        </p:spPr>
        <p:txBody>
          <a:bodyPr>
            <a:normAutofit fontScale="77500" lnSpcReduction="20000"/>
          </a:bodyPr>
          <a:lstStyle/>
          <a:p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Еще в 1947 году были изобретены транзисторы. В конце 50-х гг. они пришли на смену </a:t>
            </a:r>
            <a:r>
              <a:rPr lang="ru-RU" sz="23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энергозатратным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хрупким лампам. С появлением транзисторов у вычислительных машина началась новая история создания. Если раньше ЭВМ занимали собой целые комнаты, то теперь они уменьшились до пропорций офисных столов. Такой к примеру, была модель IBM </a:t>
            </a:r>
            <a:r>
              <a:rPr lang="ru-RU" sz="2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650.</a:t>
            </a:r>
          </a:p>
          <a:p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1953 году IBM начала выпуск модели 650 - первого в мире массового компьютера на вакуумных лампах.</a:t>
            </a:r>
          </a:p>
          <a:p>
            <a:endParaRPr lang="ru-RU" sz="1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Ð¸ÑÑÐ¾ÑÐ¸Ñ ÑÐ¾Ð·Ð´Ð°Ð½Ð¸Ñ ÐºÐ¾Ð¼Ð¿ÑÑÑÐµÑÐ¾Ð² Ð² ÑÐ¾ÑÑÐ¸Ð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200672"/>
            <a:ext cx="4824536" cy="4091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8436655" y="6621438"/>
            <a:ext cx="684000" cy="18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3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164</TotalTime>
  <Words>650</Words>
  <Application>Microsoft Office PowerPoint</Application>
  <PresentationFormat>Экран (4:3)</PresentationFormat>
  <Paragraphs>44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Презентация PowerPoint</vt:lpstr>
      <vt:lpstr>История развития компьютеров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Все выпускавшиеся до 650-й машины были представлены либо в единственном экземпляре, либо в очень ограниченных сериях (не более 50 компьютеров). IBM 650 выпускалась с 1953 по 1962 год, и за это время было поставлено около 2 000 таких ЭВМ.</vt:lpstr>
      <vt:lpstr>Презентация PowerPoint</vt:lpstr>
      <vt:lpstr>Презентация PowerPoint</vt:lpstr>
      <vt:lpstr>Презентация PowerPoint</vt:lpstr>
      <vt:lpstr>Презентация PowerPoint</vt:lpstr>
      <vt:lpstr>В 1964 году появились первые советские полупроводниковые ЭВМ «Снег» и «Весна».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Подготовила ученица 10 класса Удовенко Елизавета</dc:title>
  <dc:creator>User</dc:creator>
  <cp:lastModifiedBy>Ассалам</cp:lastModifiedBy>
  <cp:revision>21</cp:revision>
  <dcterms:created xsi:type="dcterms:W3CDTF">2018-12-10T15:24:58Z</dcterms:created>
  <dcterms:modified xsi:type="dcterms:W3CDTF">2020-04-25T13:42:21Z</dcterms:modified>
</cp:coreProperties>
</file>