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3" r:id="rId3"/>
    <p:sldId id="273" r:id="rId4"/>
    <p:sldId id="271" r:id="rId5"/>
    <p:sldId id="272" r:id="rId6"/>
    <p:sldId id="259" r:id="rId7"/>
    <p:sldId id="268" r:id="rId8"/>
    <p:sldId id="281" r:id="rId9"/>
    <p:sldId id="282" r:id="rId10"/>
    <p:sldId id="277" r:id="rId11"/>
    <p:sldId id="274" r:id="rId12"/>
    <p:sldId id="275" r:id="rId13"/>
    <p:sldId id="260" r:id="rId14"/>
    <p:sldId id="279" r:id="rId15"/>
    <p:sldId id="276" r:id="rId16"/>
    <p:sldId id="278" r:id="rId17"/>
    <p:sldId id="261" r:id="rId18"/>
    <p:sldId id="262" r:id="rId19"/>
    <p:sldId id="263" r:id="rId20"/>
    <p:sldId id="258" r:id="rId21"/>
    <p:sldId id="264" r:id="rId22"/>
    <p:sldId id="265" r:id="rId23"/>
    <p:sldId id="266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D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18" Type="http://schemas.openxmlformats.org/officeDocument/2006/relationships/image" Target="../media/image2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17" Type="http://schemas.openxmlformats.org/officeDocument/2006/relationships/image" Target="../media/image20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3" Type="http://schemas.openxmlformats.org/officeDocument/2006/relationships/image" Target="../media/image87.wmf"/><Relationship Id="rId7" Type="http://schemas.openxmlformats.org/officeDocument/2006/relationships/image" Target="../media/image91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11" Type="http://schemas.openxmlformats.org/officeDocument/2006/relationships/image" Target="../media/image95.wmf"/><Relationship Id="rId5" Type="http://schemas.openxmlformats.org/officeDocument/2006/relationships/image" Target="../media/image89.wmf"/><Relationship Id="rId10" Type="http://schemas.openxmlformats.org/officeDocument/2006/relationships/image" Target="../media/image94.wmf"/><Relationship Id="rId4" Type="http://schemas.openxmlformats.org/officeDocument/2006/relationships/image" Target="../media/image88.wmf"/><Relationship Id="rId9" Type="http://schemas.openxmlformats.org/officeDocument/2006/relationships/image" Target="../media/image9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10" Type="http://schemas.openxmlformats.org/officeDocument/2006/relationships/image" Target="../media/image66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10" Type="http://schemas.openxmlformats.org/officeDocument/2006/relationships/image" Target="../media/image76.wmf"/><Relationship Id="rId4" Type="http://schemas.openxmlformats.org/officeDocument/2006/relationships/image" Target="../media/image70.wmf"/><Relationship Id="rId9" Type="http://schemas.openxmlformats.org/officeDocument/2006/relationships/image" Target="../media/image7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hportal.ru/load/26" TargetMode="External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dt" sz="half" idx="2"/>
          </p:nvPr>
        </p:nvSpPr>
        <p:spPr>
          <a:xfrm>
            <a:off x="239184" y="61658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58E8EC31-827B-4E06-9604-8286534B4ED7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0" y="1628775"/>
            <a:ext cx="12192000" cy="3240088"/>
          </a:xfrm>
          <a:prstGeom prst="rect">
            <a:avLst/>
          </a:prstGeom>
          <a:gradFill rotWithShape="0">
            <a:gsLst>
              <a:gs pos="0">
                <a:srgbClr val="71C4F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 </a:t>
            </a:r>
            <a:endParaRPr lang="ru-RU" sz="1800"/>
          </a:p>
        </p:txBody>
      </p:sp>
      <p:sp>
        <p:nvSpPr>
          <p:cNvPr id="143366" name="Rectangle 6"/>
          <p:cNvSpPr>
            <a:spLocks noChangeArrowheads="1"/>
          </p:cNvSpPr>
          <p:nvPr/>
        </p:nvSpPr>
        <p:spPr bwMode="auto">
          <a:xfrm>
            <a:off x="0" y="1628776"/>
            <a:ext cx="12192000" cy="3529013"/>
          </a:xfrm>
          <a:prstGeom prst="rect">
            <a:avLst/>
          </a:prstGeom>
          <a:pattFill prst="ltDnDiag">
            <a:fgClr>
              <a:srgbClr val="71C4F0">
                <a:alpha val="45000"/>
              </a:srgbClr>
            </a:fgClr>
            <a:bgClr>
              <a:schemeClr val="bg1">
                <a:alpha val="45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 </a:t>
            </a:r>
            <a:endParaRPr lang="ru-RU" sz="1800"/>
          </a:p>
        </p:txBody>
      </p:sp>
      <p:sp>
        <p:nvSpPr>
          <p:cNvPr id="143368" name="Rectangle 8"/>
          <p:cNvSpPr>
            <a:spLocks noChangeArrowheads="1"/>
          </p:cNvSpPr>
          <p:nvPr/>
        </p:nvSpPr>
        <p:spPr bwMode="auto">
          <a:xfrm>
            <a:off x="0" y="1484313"/>
            <a:ext cx="12192000" cy="144462"/>
          </a:xfrm>
          <a:prstGeom prst="rect">
            <a:avLst/>
          </a:prstGeom>
          <a:solidFill>
            <a:srgbClr val="244E9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43369" name="Rectangle 9"/>
          <p:cNvSpPr>
            <a:spLocks noChangeArrowheads="1"/>
          </p:cNvSpPr>
          <p:nvPr/>
        </p:nvSpPr>
        <p:spPr bwMode="auto">
          <a:xfrm>
            <a:off x="0" y="5156201"/>
            <a:ext cx="12192000" cy="144463"/>
          </a:xfrm>
          <a:prstGeom prst="rect">
            <a:avLst/>
          </a:prstGeom>
          <a:solidFill>
            <a:srgbClr val="244E9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43372" name="Line 12"/>
          <p:cNvSpPr>
            <a:spLocks noChangeShapeType="1"/>
          </p:cNvSpPr>
          <p:nvPr/>
        </p:nvSpPr>
        <p:spPr bwMode="auto">
          <a:xfrm flipV="1">
            <a:off x="1007534" y="2420938"/>
            <a:ext cx="10081684" cy="0"/>
          </a:xfrm>
          <a:prstGeom prst="line">
            <a:avLst/>
          </a:prstGeom>
          <a:noFill/>
          <a:ln w="15875">
            <a:solidFill>
              <a:srgbClr val="71C4F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143375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007534" y="2565400"/>
            <a:ext cx="10223500" cy="1079500"/>
          </a:xfrm>
        </p:spPr>
        <p:txBody>
          <a:bodyPr/>
          <a:lstStyle>
            <a:lvl1pPr>
              <a:defRPr b="1">
                <a:solidFill>
                  <a:srgbClr val="E37416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3376" name="Rectangle 1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2159000" y="3860800"/>
            <a:ext cx="8161867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>
                <a:latin typeface="Tahoma" panose="020B0604030504040204" pitchFamily="34" charset="0"/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pic>
        <p:nvPicPr>
          <p:cNvPr id="143385" name="Picture 25" descr="GEARS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56783" cy="106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387" name="Picture 27" descr="rabot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434" y="3860801"/>
            <a:ext cx="24003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384" name="Picture 24" descr="0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1102785" y="5300663"/>
            <a:ext cx="1441449" cy="71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28749724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8EC31-827B-4E06-9604-8286534B4ED7}" type="datetimeFigureOut">
              <a:rPr lang="ru-RU" smtClean="0"/>
              <a:pPr/>
              <a:t>20.03.2020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6401750"/>
      </p:ext>
    </p:extLst>
  </p:cSld>
  <p:clrMapOvr>
    <a:masterClrMapping/>
  </p:clrMapOvr>
  <p:transition spd="med"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414339"/>
            <a:ext cx="2743200" cy="57626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414339"/>
            <a:ext cx="8026400" cy="5762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8EC31-827B-4E06-9604-8286534B4ED7}" type="datetimeFigureOut">
              <a:rPr lang="ru-RU" smtClean="0"/>
              <a:pPr/>
              <a:t>20.03.2020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8654644"/>
      </p:ext>
    </p:extLst>
  </p:cSld>
  <p:clrMapOvr>
    <a:masterClrMapping/>
  </p:clrMapOvr>
  <p:transition spd="med"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8EC31-827B-4E06-9604-8286534B4ED7}" type="datetimeFigureOut">
              <a:rPr lang="ru-RU" smtClean="0"/>
              <a:pPr/>
              <a:t>20.03.2020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5710622"/>
      </p:ext>
    </p:extLst>
  </p:cSld>
  <p:clrMapOvr>
    <a:masterClrMapping/>
  </p:clrMapOvr>
  <p:transition spd="med"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8EC31-827B-4E06-9604-8286534B4ED7}" type="datetimeFigureOut">
              <a:rPr lang="ru-RU" smtClean="0"/>
              <a:pPr/>
              <a:t>20.03.2020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5248494"/>
      </p:ext>
    </p:extLst>
  </p:cSld>
  <p:clrMapOvr>
    <a:masterClrMapping/>
  </p:clrMapOvr>
  <p:transition spd="med"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8EC31-827B-4E06-9604-8286534B4ED7}" type="datetimeFigureOut">
              <a:rPr lang="ru-RU" smtClean="0"/>
              <a:pPr/>
              <a:t>20.03.2020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1591376"/>
      </p:ext>
    </p:extLst>
  </p:cSld>
  <p:clrMapOvr>
    <a:masterClrMapping/>
  </p:clrMapOvr>
  <p:transition spd="med"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8EC31-827B-4E06-9604-8286534B4ED7}" type="datetimeFigureOut">
              <a:rPr lang="ru-RU" smtClean="0"/>
              <a:pPr/>
              <a:t>20.03.2020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8149946"/>
      </p:ext>
    </p:extLst>
  </p:cSld>
  <p:clrMapOvr>
    <a:masterClrMapping/>
  </p:clrMapOvr>
  <p:transition spd="med"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8EC31-827B-4E06-9604-8286534B4ED7}" type="datetimeFigureOut">
              <a:rPr lang="ru-RU" smtClean="0"/>
              <a:pPr/>
              <a:t>20.03.2020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1642691"/>
      </p:ext>
    </p:extLst>
  </p:cSld>
  <p:clrMapOvr>
    <a:masterClrMapping/>
  </p:clrMapOvr>
  <p:transition spd="med"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8EC31-827B-4E06-9604-8286534B4ED7}" type="datetimeFigureOut">
              <a:rPr lang="ru-RU" smtClean="0"/>
              <a:pPr/>
              <a:t>20.03.2020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4036217"/>
      </p:ext>
    </p:extLst>
  </p:cSld>
  <p:clrMapOvr>
    <a:masterClrMapping/>
  </p:clrMapOvr>
  <p:transition spd="med"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8EC31-827B-4E06-9604-8286534B4ED7}" type="datetimeFigureOut">
              <a:rPr lang="ru-RU" smtClean="0"/>
              <a:pPr/>
              <a:t>20.03.2020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2113903"/>
      </p:ext>
    </p:extLst>
  </p:cSld>
  <p:clrMapOvr>
    <a:masterClrMapping/>
  </p:clrMapOvr>
  <p:transition spd="med"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8EC31-827B-4E06-9604-8286534B4ED7}" type="datetimeFigureOut">
              <a:rPr lang="ru-RU" smtClean="0"/>
              <a:pPr/>
              <a:t>20.03.2020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4688274"/>
      </p:ext>
    </p:extLst>
  </p:cSld>
  <p:clrMapOvr>
    <a:masterClrMapping/>
  </p:clrMapOvr>
  <p:transition spd="med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uchportal.ru/load/26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Rectangle 46"/>
          <p:cNvSpPr>
            <a:spLocks noChangeArrowheads="1"/>
          </p:cNvSpPr>
          <p:nvPr/>
        </p:nvSpPr>
        <p:spPr bwMode="auto">
          <a:xfrm flipH="1">
            <a:off x="2783418" y="6453188"/>
            <a:ext cx="9264649" cy="360362"/>
          </a:xfrm>
          <a:prstGeom prst="rect">
            <a:avLst/>
          </a:prstGeom>
          <a:solidFill>
            <a:srgbClr val="007BC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072" name="Line 48"/>
          <p:cNvSpPr>
            <a:spLocks noChangeShapeType="1"/>
          </p:cNvSpPr>
          <p:nvPr/>
        </p:nvSpPr>
        <p:spPr bwMode="auto">
          <a:xfrm rot="5400000" flipH="1">
            <a:off x="2364052" y="6633369"/>
            <a:ext cx="360362" cy="0"/>
          </a:xfrm>
          <a:prstGeom prst="line">
            <a:avLst/>
          </a:prstGeom>
          <a:noFill/>
          <a:ln w="15875">
            <a:solidFill>
              <a:srgbClr val="71C4F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 flipH="1">
            <a:off x="2734733" y="6453188"/>
            <a:ext cx="95251" cy="360362"/>
          </a:xfrm>
          <a:prstGeom prst="rect">
            <a:avLst/>
          </a:prstGeom>
          <a:solidFill>
            <a:srgbClr val="E3741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076" name="Rectangle 5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143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Презентация</a:t>
            </a: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2117" y="188914"/>
            <a:ext cx="12189883" cy="714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153" name="Line 129"/>
          <p:cNvSpPr>
            <a:spLocks noChangeShapeType="1"/>
          </p:cNvSpPr>
          <p:nvPr/>
        </p:nvSpPr>
        <p:spPr bwMode="auto">
          <a:xfrm rot="5400000" flipH="1">
            <a:off x="-36248" y="6633369"/>
            <a:ext cx="360362" cy="0"/>
          </a:xfrm>
          <a:prstGeom prst="line">
            <a:avLst/>
          </a:prstGeom>
          <a:noFill/>
          <a:ln w="15875">
            <a:solidFill>
              <a:srgbClr val="71C4F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143933" y="306389"/>
            <a:ext cx="11423651" cy="98425"/>
          </a:xfrm>
          <a:prstGeom prst="rect">
            <a:avLst/>
          </a:prstGeom>
          <a:solidFill>
            <a:srgbClr val="007BC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155" name="Line 131"/>
          <p:cNvSpPr>
            <a:spLocks noChangeShapeType="1"/>
          </p:cNvSpPr>
          <p:nvPr/>
        </p:nvSpPr>
        <p:spPr bwMode="auto">
          <a:xfrm flipH="1">
            <a:off x="143934" y="260350"/>
            <a:ext cx="11521017" cy="0"/>
          </a:xfrm>
          <a:prstGeom prst="line">
            <a:avLst/>
          </a:prstGeom>
          <a:noFill/>
          <a:ln w="15875">
            <a:solidFill>
              <a:srgbClr val="71C4F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800"/>
          </a:p>
        </p:txBody>
      </p:sp>
      <p:pic>
        <p:nvPicPr>
          <p:cNvPr id="1156" name="Picture 132" descr="rabot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9184" y="0"/>
            <a:ext cx="1634067" cy="122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57" name="Rectangle 13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81750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8E8EC31-827B-4E06-9604-8286534B4ED7}" type="datetimeFigureOut">
              <a:rPr lang="ru-RU" smtClean="0"/>
              <a:pPr/>
              <a:t>20.03.2020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0681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1A396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1A396C"/>
          </a:solidFill>
          <a:latin typeface="Tahom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1A396C"/>
          </a:solidFill>
          <a:latin typeface="Tahom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1A396C"/>
          </a:solidFill>
          <a:latin typeface="Tahom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1A396C"/>
          </a:solidFill>
          <a:latin typeface="Tahoma" panose="020B060403050404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1A396C"/>
          </a:solidFill>
          <a:latin typeface="Tahoma" panose="020B060403050404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1A396C"/>
          </a:solidFill>
          <a:latin typeface="Tahoma" panose="020B060403050404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1A396C"/>
          </a:solidFill>
          <a:latin typeface="Tahoma" panose="020B060403050404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1A396C"/>
          </a:solidFill>
          <a:latin typeface="Tahom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rgbClr val="244E9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rgbClr val="244E93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rgbClr val="244E93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rgbClr val="244E93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rgbClr val="244E9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22.gi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4.bin"/><Relationship Id="rId12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3.bin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2.bin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1.bin"/><Relationship Id="rId9" Type="http://schemas.openxmlformats.org/officeDocument/2006/relationships/oleObject" Target="../embeddings/oleObject5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13" Type="http://schemas.openxmlformats.org/officeDocument/2006/relationships/image" Target="../media/image22.gi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4.bin"/><Relationship Id="rId12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3.bin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2.bin"/><Relationship Id="rId10" Type="http://schemas.openxmlformats.org/officeDocument/2006/relationships/oleObject" Target="../embeddings/oleObject67.bin"/><Relationship Id="rId4" Type="http://schemas.openxmlformats.org/officeDocument/2006/relationships/oleObject" Target="../embeddings/oleObject61.bin"/><Relationship Id="rId9" Type="http://schemas.openxmlformats.org/officeDocument/2006/relationships/oleObject" Target="../embeddings/oleObject6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1.bin"/><Relationship Id="rId9" Type="http://schemas.openxmlformats.org/officeDocument/2006/relationships/oleObject" Target="../embeddings/oleObject7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13" Type="http://schemas.openxmlformats.org/officeDocument/2006/relationships/oleObject" Target="../embeddings/oleObject88.bin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2.bin"/><Relationship Id="rId12" Type="http://schemas.openxmlformats.org/officeDocument/2006/relationships/oleObject" Target="../embeddings/oleObject8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81.bin"/><Relationship Id="rId11" Type="http://schemas.openxmlformats.org/officeDocument/2006/relationships/oleObject" Target="../embeddings/oleObject86.bin"/><Relationship Id="rId5" Type="http://schemas.openxmlformats.org/officeDocument/2006/relationships/oleObject" Target="../embeddings/oleObject80.bin"/><Relationship Id="rId10" Type="http://schemas.openxmlformats.org/officeDocument/2006/relationships/oleObject" Target="../embeddings/oleObject85.bin"/><Relationship Id="rId4" Type="http://schemas.openxmlformats.org/officeDocument/2006/relationships/oleObject" Target="../embeddings/oleObject79.bin"/><Relationship Id="rId9" Type="http://schemas.openxmlformats.org/officeDocument/2006/relationships/oleObject" Target="../embeddings/oleObject8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jpe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22.gif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7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2.gif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22.gif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22.gif"/><Relationship Id="rId5" Type="http://schemas.openxmlformats.org/officeDocument/2006/relationships/oleObject" Target="../embeddings/oleObject36.bin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image" Target="../media/image52.png"/><Relationship Id="rId7" Type="http://schemas.openxmlformats.org/officeDocument/2006/relationships/oleObject" Target="../embeddings/oleObject44.bin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3.png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3.bin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2.bin"/><Relationship Id="rId9" Type="http://schemas.openxmlformats.org/officeDocument/2006/relationships/image" Target="../media/image5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1587084" y="2591158"/>
            <a:ext cx="10223500" cy="1079500"/>
          </a:xfrm>
        </p:spPr>
        <p:txBody>
          <a:bodyPr>
            <a:noAutofit/>
          </a:bodyPr>
          <a:lstStyle/>
          <a:p>
            <a:r>
              <a:rPr lang="ru-RU" sz="6000" dirty="0" smtClean="0"/>
              <a:t>Дифференцирование</a:t>
            </a:r>
            <a:r>
              <a:rPr lang="ru-RU" sz="6000" dirty="0"/>
              <a:t> </a:t>
            </a:r>
            <a:r>
              <a:rPr lang="ru-RU" sz="6000" dirty="0" smtClean="0"/>
              <a:t> показательной  и логарифмической функции.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2334565" y="5547933"/>
            <a:ext cx="8161867" cy="1079500"/>
          </a:xfrm>
        </p:spPr>
        <p:txBody>
          <a:bodyPr/>
          <a:lstStyle/>
          <a:p>
            <a:r>
              <a:rPr lang="ru-RU" b="1" dirty="0" smtClean="0"/>
              <a:t>11 класс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445993837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9419" y="1667368"/>
            <a:ext cx="9962190" cy="303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1" descr="IMG4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16424" y="5197386"/>
            <a:ext cx="11525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64403641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86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85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96562776"/>
              </p:ext>
            </p:extLst>
          </p:nvPr>
        </p:nvGraphicFramePr>
        <p:xfrm>
          <a:off x="2704564" y="692150"/>
          <a:ext cx="7083380" cy="532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5019"/>
                <a:gridCol w="4108361"/>
              </a:tblGrid>
              <a:tr h="1065848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065848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065848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6" marB="45726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065848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6" marB="45726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065848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6" marB="45726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079876" y="836614"/>
          <a:ext cx="809625" cy="866775"/>
        </p:xfrm>
        <a:graphic>
          <a:graphicData uri="http://schemas.openxmlformats.org/presentationml/2006/ole">
            <p:oleObj spid="_x0000_s8274" name="Формула" r:id="rId3" imgW="177646" imgH="190335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587750" y="1757363"/>
          <a:ext cx="1417638" cy="1041400"/>
        </p:xfrm>
        <a:graphic>
          <a:graphicData uri="http://schemas.openxmlformats.org/presentationml/2006/ole">
            <p:oleObj spid="_x0000_s8275" name="Формула" r:id="rId4" imgW="291973" imgH="228501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748089" y="4984751"/>
          <a:ext cx="752475" cy="923925"/>
        </p:xfrm>
        <a:graphic>
          <a:graphicData uri="http://schemas.openxmlformats.org/presentationml/2006/ole">
            <p:oleObj spid="_x0000_s8276" name="Формула" r:id="rId5" imgW="164957" imgH="203024" progId="Equation.3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3575051" y="3933826"/>
          <a:ext cx="779463" cy="1065213"/>
        </p:xfrm>
        <a:graphic>
          <a:graphicData uri="http://schemas.openxmlformats.org/presentationml/2006/ole">
            <p:oleObj spid="_x0000_s8277" name="Формула" r:id="rId6" imgW="342751" imgH="469696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3648075" y="2824164"/>
          <a:ext cx="1100138" cy="923925"/>
        </p:xfrm>
        <a:graphic>
          <a:graphicData uri="http://schemas.openxmlformats.org/presentationml/2006/ole">
            <p:oleObj spid="_x0000_s8278" name="Формула" r:id="rId7" imgW="241195" imgH="203112" progId="Equation.3">
              <p:embed/>
            </p:oleObj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6311901" y="836614"/>
          <a:ext cx="1965325" cy="866775"/>
        </p:xfrm>
        <a:graphic>
          <a:graphicData uri="http://schemas.openxmlformats.org/presentationml/2006/ole">
            <p:oleObj spid="_x0000_s8279" name="Формула" r:id="rId8" imgW="431613" imgH="190417" progId="Equation.3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6672264" y="1916113"/>
          <a:ext cx="2168525" cy="766762"/>
        </p:xfrm>
        <a:graphic>
          <a:graphicData uri="http://schemas.openxmlformats.org/presentationml/2006/ole">
            <p:oleObj spid="_x0000_s8280" name="Формула" r:id="rId9" imgW="647700" imgH="228600" progId="Equation.3">
              <p:embed/>
            </p:oleObj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6672264" y="2924175"/>
          <a:ext cx="2098675" cy="781050"/>
        </p:xfrm>
        <a:graphic>
          <a:graphicData uri="http://schemas.openxmlformats.org/presentationml/2006/ole">
            <p:oleObj spid="_x0000_s8281" name="Формула" r:id="rId10" imgW="545626" imgH="203024" progId="Equation.3">
              <p:embed/>
            </p:oleObj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6456363" y="4005264"/>
          <a:ext cx="1408112" cy="930275"/>
        </p:xfrm>
        <a:graphic>
          <a:graphicData uri="http://schemas.openxmlformats.org/presentationml/2006/ole">
            <p:oleObj spid="_x0000_s8282" name="Формула" r:id="rId11" imgW="710891" imgH="469696" progId="Equation.3">
              <p:embed/>
            </p:oleObj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6699251" y="5084763"/>
          <a:ext cx="1611313" cy="781050"/>
        </p:xfrm>
        <a:graphic>
          <a:graphicData uri="http://schemas.openxmlformats.org/presentationml/2006/ole">
            <p:oleObj spid="_x0000_s8283" name="Формула" r:id="rId12" imgW="418918" imgH="203112" progId="Equation.3">
              <p:embed/>
            </p:oleObj>
          </a:graphicData>
        </a:graphic>
      </p:graphicFrame>
      <p:pic>
        <p:nvPicPr>
          <p:cNvPr id="13" name="Picture 91" descr="IMG41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41427" y="5223143"/>
            <a:ext cx="11525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64723197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86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85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76172917"/>
              </p:ext>
            </p:extLst>
          </p:nvPr>
        </p:nvGraphicFramePr>
        <p:xfrm>
          <a:off x="3048000" y="692150"/>
          <a:ext cx="6096000" cy="532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065848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6" marB="45726">
                    <a:solidFill>
                      <a:srgbClr val="92D050"/>
                    </a:solidFill>
                  </a:tcPr>
                </a:tc>
              </a:tr>
              <a:tr h="1065848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solidFill>
                      <a:srgbClr val="92D050"/>
                    </a:solidFill>
                  </a:tcPr>
                </a:tc>
              </a:tr>
              <a:tr h="1065848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6" marB="45726">
                    <a:solidFill>
                      <a:srgbClr val="92D050"/>
                    </a:solidFill>
                  </a:tcPr>
                </a:tc>
              </a:tr>
              <a:tr h="1065848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6" marB="45726">
                    <a:solidFill>
                      <a:srgbClr val="92D050"/>
                    </a:solidFill>
                  </a:tcPr>
                </a:tc>
              </a:tr>
              <a:tr h="1065848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3719514" y="765176"/>
          <a:ext cx="1851025" cy="982663"/>
        </p:xfrm>
        <a:graphic>
          <a:graphicData uri="http://schemas.openxmlformats.org/presentationml/2006/ole">
            <p:oleObj spid="_x0000_s9308" name="Формула" r:id="rId3" imgW="406048" imgH="215713" progId="Equation.3">
              <p:embed/>
            </p:oleObj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6761163" y="765176"/>
          <a:ext cx="919162" cy="949325"/>
        </p:xfrm>
        <a:graphic>
          <a:graphicData uri="http://schemas.openxmlformats.org/presentationml/2006/ole">
            <p:oleObj spid="_x0000_s9309" name="Формула" r:id="rId4" imgW="380835" imgH="393529" progId="Equation.3">
              <p:embed/>
            </p:oleObj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4181476" y="1873251"/>
          <a:ext cx="1216025" cy="923925"/>
        </p:xfrm>
        <a:graphic>
          <a:graphicData uri="http://schemas.openxmlformats.org/presentationml/2006/ole">
            <p:oleObj spid="_x0000_s9310" name="Формула" r:id="rId5" imgW="266469" imgH="203024" progId="Equation.3">
              <p:embed/>
            </p:oleObj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6740526" y="1773239"/>
          <a:ext cx="1071563" cy="949325"/>
        </p:xfrm>
        <a:graphic>
          <a:graphicData uri="http://schemas.openxmlformats.org/presentationml/2006/ole">
            <p:oleObj spid="_x0000_s9311" name="Формула" r:id="rId6" imgW="444307" imgH="393529" progId="Equation.3">
              <p:embed/>
            </p:oleObj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3503614" y="2781301"/>
          <a:ext cx="2141537" cy="1038225"/>
        </p:xfrm>
        <a:graphic>
          <a:graphicData uri="http://schemas.openxmlformats.org/presentationml/2006/ole">
            <p:oleObj spid="_x0000_s9312" name="Формула" r:id="rId7" imgW="469900" imgH="228600" progId="Equation.3">
              <p:embed/>
            </p:oleObj>
          </a:graphicData>
        </a:graphic>
      </p:graphicFrame>
      <p:graphicFrame>
        <p:nvGraphicFramePr>
          <p:cNvPr id="6151" name="Object 12"/>
          <p:cNvGraphicFramePr>
            <a:graphicFrameLocks noChangeAspect="1"/>
          </p:cNvGraphicFramePr>
          <p:nvPr/>
        </p:nvGraphicFramePr>
        <p:xfrm>
          <a:off x="6605589" y="2822575"/>
          <a:ext cx="1195387" cy="1011238"/>
        </p:xfrm>
        <a:graphic>
          <a:graphicData uri="http://schemas.openxmlformats.org/presentationml/2006/ole">
            <p:oleObj spid="_x0000_s9313" name="Формула" r:id="rId8" imgW="495085" imgH="418918" progId="Equation.3">
              <p:embed/>
            </p:oleObj>
          </a:graphicData>
        </a:graphic>
      </p:graphicFrame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3648076" y="3860801"/>
          <a:ext cx="1852613" cy="1038225"/>
        </p:xfrm>
        <a:graphic>
          <a:graphicData uri="http://schemas.openxmlformats.org/presentationml/2006/ole">
            <p:oleObj spid="_x0000_s9314" name="Формула" r:id="rId9" imgW="406224" imgH="228501" progId="Equation.3">
              <p:embed/>
            </p:oleObj>
          </a:graphicData>
        </a:graphic>
      </p:graphicFrame>
      <p:graphicFrame>
        <p:nvGraphicFramePr>
          <p:cNvPr id="6153" name="Object 14"/>
          <p:cNvGraphicFramePr>
            <a:graphicFrameLocks noChangeAspect="1"/>
          </p:cNvGraphicFramePr>
          <p:nvPr/>
        </p:nvGraphicFramePr>
        <p:xfrm>
          <a:off x="6816726" y="3933826"/>
          <a:ext cx="919163" cy="949325"/>
        </p:xfrm>
        <a:graphic>
          <a:graphicData uri="http://schemas.openxmlformats.org/presentationml/2006/ole">
            <p:oleObj spid="_x0000_s9315" name="Формула" r:id="rId10" imgW="380835" imgH="393529" progId="Equation.3">
              <p:embed/>
            </p:oleObj>
          </a:graphicData>
        </a:graphic>
      </p:graphicFrame>
      <p:graphicFrame>
        <p:nvGraphicFramePr>
          <p:cNvPr id="6154" name="Object 15"/>
          <p:cNvGraphicFramePr>
            <a:graphicFrameLocks noChangeAspect="1"/>
          </p:cNvGraphicFramePr>
          <p:nvPr/>
        </p:nvGraphicFramePr>
        <p:xfrm>
          <a:off x="3863976" y="5013326"/>
          <a:ext cx="1852613" cy="1038225"/>
        </p:xfrm>
        <a:graphic>
          <a:graphicData uri="http://schemas.openxmlformats.org/presentationml/2006/ole">
            <p:oleObj spid="_x0000_s9316" name="Формула" r:id="rId11" imgW="406224" imgH="228501" progId="Equation.3">
              <p:embed/>
            </p:oleObj>
          </a:graphicData>
        </a:graphic>
      </p:graphicFrame>
      <p:graphicFrame>
        <p:nvGraphicFramePr>
          <p:cNvPr id="6155" name="Object 16"/>
          <p:cNvGraphicFramePr>
            <a:graphicFrameLocks noChangeAspect="1"/>
          </p:cNvGraphicFramePr>
          <p:nvPr/>
        </p:nvGraphicFramePr>
        <p:xfrm>
          <a:off x="6889751" y="5013326"/>
          <a:ext cx="917575" cy="949325"/>
        </p:xfrm>
        <a:graphic>
          <a:graphicData uri="http://schemas.openxmlformats.org/presentationml/2006/ole">
            <p:oleObj spid="_x0000_s9317" name="Формула" r:id="rId12" imgW="380835" imgH="393529" progId="Equation.3">
              <p:embed/>
            </p:oleObj>
          </a:graphicData>
        </a:graphic>
      </p:graphicFrame>
      <p:pic>
        <p:nvPicPr>
          <p:cNvPr id="13" name="Picture 91" descr="IMG41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05822" y="5326175"/>
            <a:ext cx="11525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80965589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86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85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839088"/>
              </p:ext>
            </p:extLst>
          </p:nvPr>
        </p:nvGraphicFramePr>
        <p:xfrm>
          <a:off x="1497724" y="719666"/>
          <a:ext cx="9837682" cy="5475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3007"/>
                <a:gridCol w="6274675"/>
              </a:tblGrid>
              <a:tr h="13687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85D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85DFFF"/>
                    </a:solidFill>
                  </a:tcPr>
                </a:tc>
              </a:tr>
              <a:tr h="13687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85D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85DFFF"/>
                    </a:solidFill>
                  </a:tcPr>
                </a:tc>
              </a:tr>
              <a:tr h="136876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85D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85DFFF"/>
                    </a:solidFill>
                  </a:tcPr>
                </a:tc>
              </a:tr>
              <a:tr h="13687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85D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85D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29150949"/>
              </p:ext>
            </p:extLst>
          </p:nvPr>
        </p:nvGraphicFramePr>
        <p:xfrm>
          <a:off x="3054515" y="2137760"/>
          <a:ext cx="1039812" cy="982663"/>
        </p:xfrm>
        <a:graphic>
          <a:graphicData uri="http://schemas.openxmlformats.org/presentationml/2006/ole">
            <p:oleObj spid="_x0000_s10306" name="Уравнение" r:id="rId3" imgW="228600" imgH="215640" progId="Equation.3">
              <p:embed/>
            </p:oleObj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74053730"/>
              </p:ext>
            </p:extLst>
          </p:nvPr>
        </p:nvGraphicFramePr>
        <p:xfrm>
          <a:off x="6198804" y="2109184"/>
          <a:ext cx="3349625" cy="1039813"/>
        </p:xfrm>
        <a:graphic>
          <a:graphicData uri="http://schemas.openxmlformats.org/presentationml/2006/ole">
            <p:oleObj spid="_x0000_s10307" name="Уравнение" r:id="rId4" imgW="736560" imgH="228600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44769888"/>
              </p:ext>
            </p:extLst>
          </p:nvPr>
        </p:nvGraphicFramePr>
        <p:xfrm>
          <a:off x="3082925" y="863600"/>
          <a:ext cx="982663" cy="1039813"/>
        </p:xfrm>
        <a:graphic>
          <a:graphicData uri="http://schemas.openxmlformats.org/presentationml/2006/ole">
            <p:oleObj spid="_x0000_s10308" name="Уравнение" r:id="rId5" imgW="215640" imgH="228600" progId="Equation.3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48135724"/>
              </p:ext>
            </p:extLst>
          </p:nvPr>
        </p:nvGraphicFramePr>
        <p:xfrm>
          <a:off x="6775450" y="863600"/>
          <a:ext cx="2195513" cy="1039813"/>
        </p:xfrm>
        <a:graphic>
          <a:graphicData uri="http://schemas.openxmlformats.org/presentationml/2006/ole">
            <p:oleObj spid="_x0000_s10309" name="Уравнение" r:id="rId6" imgW="482400" imgH="228600" progId="Equation.3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16685746"/>
              </p:ext>
            </p:extLst>
          </p:nvPr>
        </p:nvGraphicFramePr>
        <p:xfrm>
          <a:off x="2476500" y="3617913"/>
          <a:ext cx="2138363" cy="1039812"/>
        </p:xfrm>
        <a:graphic>
          <a:graphicData uri="http://schemas.openxmlformats.org/presentationml/2006/ole">
            <p:oleObj spid="_x0000_s10310" name="Уравнение" r:id="rId7" imgW="469800" imgH="228600" progId="Equation.3">
              <p:embed/>
            </p:oleObj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30266661"/>
              </p:ext>
            </p:extLst>
          </p:nvPr>
        </p:nvGraphicFramePr>
        <p:xfrm>
          <a:off x="6006661" y="3617913"/>
          <a:ext cx="4338145" cy="1045752"/>
        </p:xfrm>
        <a:graphic>
          <a:graphicData uri="http://schemas.openxmlformats.org/presentationml/2006/ole">
            <p:oleObj spid="_x0000_s10311" name="Уравнение" r:id="rId8" imgW="1054080" imgH="253800" progId="Equation.3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05781294"/>
              </p:ext>
            </p:extLst>
          </p:nvPr>
        </p:nvGraphicFramePr>
        <p:xfrm>
          <a:off x="2601913" y="4746625"/>
          <a:ext cx="1271587" cy="925513"/>
        </p:xfrm>
        <a:graphic>
          <a:graphicData uri="http://schemas.openxmlformats.org/presentationml/2006/ole">
            <p:oleObj spid="_x0000_s10312" name="Уравнение" r:id="rId9" imgW="279360" imgH="20304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08526806"/>
              </p:ext>
            </p:extLst>
          </p:nvPr>
        </p:nvGraphicFramePr>
        <p:xfrm>
          <a:off x="5527894" y="5014638"/>
          <a:ext cx="4271963" cy="925513"/>
        </p:xfrm>
        <a:graphic>
          <a:graphicData uri="http://schemas.openxmlformats.org/presentationml/2006/ole">
            <p:oleObj spid="_x0000_s10313" name="Уравнение" r:id="rId10" imgW="939600" imgH="203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428859736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60514907"/>
              </p:ext>
            </p:extLst>
          </p:nvPr>
        </p:nvGraphicFramePr>
        <p:xfrm>
          <a:off x="1813034" y="719666"/>
          <a:ext cx="10011104" cy="5475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5159"/>
                <a:gridCol w="5785945"/>
              </a:tblGrid>
              <a:tr h="13687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3687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36876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36876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45380561"/>
              </p:ext>
            </p:extLst>
          </p:nvPr>
        </p:nvGraphicFramePr>
        <p:xfrm>
          <a:off x="2303462" y="3553367"/>
          <a:ext cx="3411537" cy="1041400"/>
        </p:xfrm>
        <a:graphic>
          <a:graphicData uri="http://schemas.openxmlformats.org/presentationml/2006/ole">
            <p:oleObj spid="_x0000_s11329" name="Уравнение" r:id="rId3" imgW="749160" imgH="228600" progId="Equation.3">
              <p:embed/>
            </p:oleObj>
          </a:graphicData>
        </a:graphic>
      </p:graphicFrame>
      <p:graphicFrame>
        <p:nvGraphicFramePr>
          <p:cNvPr id="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64833884"/>
              </p:ext>
            </p:extLst>
          </p:nvPr>
        </p:nvGraphicFramePr>
        <p:xfrm>
          <a:off x="6916436" y="3373438"/>
          <a:ext cx="2461227" cy="1401258"/>
        </p:xfrm>
        <a:graphic>
          <a:graphicData uri="http://schemas.openxmlformats.org/presentationml/2006/ole">
            <p:oleObj spid="_x0000_s11330" name="Уравнение" r:id="rId4" imgW="736560" imgH="419040" progId="Equation.3">
              <p:embed/>
            </p:oleObj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44808711"/>
              </p:ext>
            </p:extLst>
          </p:nvPr>
        </p:nvGraphicFramePr>
        <p:xfrm>
          <a:off x="2468563" y="2225675"/>
          <a:ext cx="2776537" cy="984250"/>
        </p:xfrm>
        <a:graphic>
          <a:graphicData uri="http://schemas.openxmlformats.org/presentationml/2006/ole">
            <p:oleObj spid="_x0000_s11331" name="Уравнение" r:id="rId5" imgW="609480" imgH="215640" progId="Equation.3">
              <p:embed/>
            </p:oleObj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21880582"/>
              </p:ext>
            </p:extLst>
          </p:nvPr>
        </p:nvGraphicFramePr>
        <p:xfrm>
          <a:off x="6959600" y="2055813"/>
          <a:ext cx="2376488" cy="1317625"/>
        </p:xfrm>
        <a:graphic>
          <a:graphicData uri="http://schemas.openxmlformats.org/presentationml/2006/ole">
            <p:oleObj spid="_x0000_s11332" name="Уравнение" r:id="rId6" imgW="711000" imgH="393480" progId="Equation.3">
              <p:embed/>
            </p:oleObj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99253645"/>
              </p:ext>
            </p:extLst>
          </p:nvPr>
        </p:nvGraphicFramePr>
        <p:xfrm>
          <a:off x="2092324" y="839245"/>
          <a:ext cx="3529013" cy="1042988"/>
        </p:xfrm>
        <a:graphic>
          <a:graphicData uri="http://schemas.openxmlformats.org/presentationml/2006/ole">
            <p:oleObj spid="_x0000_s11333" name="Уравнение" r:id="rId7" imgW="774360" imgH="228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76461162"/>
              </p:ext>
            </p:extLst>
          </p:nvPr>
        </p:nvGraphicFramePr>
        <p:xfrm>
          <a:off x="6896100" y="612775"/>
          <a:ext cx="2503488" cy="1401763"/>
        </p:xfrm>
        <a:graphic>
          <a:graphicData uri="http://schemas.openxmlformats.org/presentationml/2006/ole">
            <p:oleObj spid="_x0000_s11334" name="Уравнение" r:id="rId8" imgW="749160" imgH="419040" progId="Equation.3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08446280"/>
              </p:ext>
            </p:extLst>
          </p:nvPr>
        </p:nvGraphicFramePr>
        <p:xfrm>
          <a:off x="9780588" y="654050"/>
          <a:ext cx="1697037" cy="1317625"/>
        </p:xfrm>
        <a:graphic>
          <a:graphicData uri="http://schemas.openxmlformats.org/presentationml/2006/ole">
            <p:oleObj spid="_x0000_s11335" name="Уравнение" r:id="rId9" imgW="507960" imgH="393480" progId="Equation.3">
              <p:embed/>
            </p:oleObj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59833734"/>
              </p:ext>
            </p:extLst>
          </p:nvPr>
        </p:nvGraphicFramePr>
        <p:xfrm>
          <a:off x="9623425" y="2012950"/>
          <a:ext cx="1104900" cy="1317625"/>
        </p:xfrm>
        <a:graphic>
          <a:graphicData uri="http://schemas.openxmlformats.org/presentationml/2006/ole">
            <p:oleObj spid="_x0000_s11336" name="Уравнение" r:id="rId10" imgW="330120" imgH="393480" progId="Equation.3">
              <p:embed/>
            </p:oleObj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67450192"/>
              </p:ext>
            </p:extLst>
          </p:nvPr>
        </p:nvGraphicFramePr>
        <p:xfrm>
          <a:off x="3048000" y="4727575"/>
          <a:ext cx="1735138" cy="1100138"/>
        </p:xfrm>
        <a:graphic>
          <a:graphicData uri="http://schemas.openxmlformats.org/presentationml/2006/ole">
            <p:oleObj spid="_x0000_s11337" name="Уравнение" r:id="rId11" imgW="380880" imgH="241200" progId="Equation.3">
              <p:embed/>
            </p:oleObj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56133201"/>
              </p:ext>
            </p:extLst>
          </p:nvPr>
        </p:nvGraphicFramePr>
        <p:xfrm>
          <a:off x="6151563" y="4672434"/>
          <a:ext cx="3184525" cy="1403350"/>
        </p:xfrm>
        <a:graphic>
          <a:graphicData uri="http://schemas.openxmlformats.org/presentationml/2006/ole">
            <p:oleObj spid="_x0000_s11338" name="Уравнение" r:id="rId12" imgW="952200" imgH="419040" progId="Equation.3">
              <p:embed/>
            </p:oleObj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33832810"/>
              </p:ext>
            </p:extLst>
          </p:nvPr>
        </p:nvGraphicFramePr>
        <p:xfrm>
          <a:off x="10058400" y="4668838"/>
          <a:ext cx="1739900" cy="1319212"/>
        </p:xfrm>
        <a:graphic>
          <a:graphicData uri="http://schemas.openxmlformats.org/presentationml/2006/ole">
            <p:oleObj spid="_x0000_s11339" name="Уравнение" r:id="rId13" imgW="520560" imgH="3934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890949910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9011"/>
          <a:stretch/>
        </p:blipFill>
        <p:spPr bwMode="auto">
          <a:xfrm>
            <a:off x="1891531" y="618187"/>
            <a:ext cx="863417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0393" r="18906" b="35283"/>
          <a:stretch/>
        </p:blipFill>
        <p:spPr bwMode="auto">
          <a:xfrm>
            <a:off x="1891531" y="1532587"/>
            <a:ext cx="6904739" cy="53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1" descr="IMG4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25708" y="5055718"/>
            <a:ext cx="11525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23297123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86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85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39" b="37089"/>
          <a:stretch/>
        </p:blipFill>
        <p:spPr bwMode="auto">
          <a:xfrm>
            <a:off x="2022225" y="965916"/>
            <a:ext cx="9815489" cy="4752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91528551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31476" y="1434662"/>
            <a:ext cx="56598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Тест на компьютере.</a:t>
            </a:r>
            <a:endParaRPr lang="ru-RU" sz="4800" b="1" dirty="0"/>
          </a:p>
        </p:txBody>
      </p:sp>
      <p:pic>
        <p:nvPicPr>
          <p:cNvPr id="3" name="Picture 91" descr="IMG4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1574" y="5145870"/>
            <a:ext cx="11525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23496953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86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85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MCj04338180000%5b1%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9401" y="3359932"/>
            <a:ext cx="2214504" cy="1937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Рисунок 35" descr="imagesCALW369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39963" y="3425752"/>
            <a:ext cx="2169197" cy="1675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37" name="Рисунок 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31825" y="3359932"/>
            <a:ext cx="1984107" cy="194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540912" y="1311414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2009104" y="811369"/>
            <a:ext cx="5771872" cy="184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Выбери из предложенных рисунков тот,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который соответствует твоему настроению после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пройденного урока и отметь его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039387" y="191372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7194307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10614663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30859135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25737095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00394845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13021910"/>
      </p:ext>
    </p:extLst>
  </p:cSld>
  <p:clrMapOvr>
    <a:masterClrMapping/>
  </p:clrMapOvr>
  <p:transition spd="med">
    <p:checke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33348730"/>
      </p:ext>
    </p:extLst>
  </p:cSld>
  <p:clrMapOvr>
    <a:masterClrMapping/>
  </p:clrMapOvr>
  <p:transition spd="med">
    <p:checke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56583527"/>
              </p:ext>
            </p:extLst>
          </p:nvPr>
        </p:nvGraphicFramePr>
        <p:xfrm>
          <a:off x="1523989" y="488986"/>
          <a:ext cx="1263650" cy="481013"/>
        </p:xfrm>
        <a:graphic>
          <a:graphicData uri="http://schemas.openxmlformats.org/presentationml/2006/ole">
            <p:oleObj spid="_x0000_s1206" name="Формула" r:id="rId3" imgW="596900" imgH="228600" progId="Equation.3">
              <p:embed/>
            </p:oleObj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16556443"/>
              </p:ext>
            </p:extLst>
          </p:nvPr>
        </p:nvGraphicFramePr>
        <p:xfrm>
          <a:off x="9042401" y="1700214"/>
          <a:ext cx="773113" cy="433387"/>
        </p:xfrm>
        <a:graphic>
          <a:graphicData uri="http://schemas.openxmlformats.org/presentationml/2006/ole">
            <p:oleObj spid="_x0000_s1207" name="Формула" r:id="rId4" imgW="406224" imgH="228501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36793265"/>
              </p:ext>
            </p:extLst>
          </p:nvPr>
        </p:nvGraphicFramePr>
        <p:xfrm>
          <a:off x="1508196" y="1072358"/>
          <a:ext cx="1081088" cy="779462"/>
        </p:xfrm>
        <a:graphic>
          <a:graphicData uri="http://schemas.openxmlformats.org/presentationml/2006/ole">
            <p:oleObj spid="_x0000_s1208" name="Формула" r:id="rId5" imgW="583947" imgH="418918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35252263"/>
              </p:ext>
            </p:extLst>
          </p:nvPr>
        </p:nvGraphicFramePr>
        <p:xfrm>
          <a:off x="9264651" y="2847976"/>
          <a:ext cx="506413" cy="506413"/>
        </p:xfrm>
        <a:graphic>
          <a:graphicData uri="http://schemas.openxmlformats.org/presentationml/2006/ole">
            <p:oleObj spid="_x0000_s1209" name="Формула" r:id="rId6" imgW="215619" imgH="215619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39003912"/>
              </p:ext>
            </p:extLst>
          </p:nvPr>
        </p:nvGraphicFramePr>
        <p:xfrm>
          <a:off x="1476389" y="1784197"/>
          <a:ext cx="1114425" cy="865187"/>
        </p:xfrm>
        <a:graphic>
          <a:graphicData uri="http://schemas.openxmlformats.org/presentationml/2006/ole">
            <p:oleObj spid="_x0000_s1210" name="Уравнение" r:id="rId7" imgW="507960" imgH="393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51797903"/>
              </p:ext>
            </p:extLst>
          </p:nvPr>
        </p:nvGraphicFramePr>
        <p:xfrm>
          <a:off x="7824788" y="4983163"/>
          <a:ext cx="1008062" cy="927100"/>
        </p:xfrm>
        <a:graphic>
          <a:graphicData uri="http://schemas.openxmlformats.org/presentationml/2006/ole">
            <p:oleObj spid="_x0000_s1211" name="Формула" r:id="rId8" imgW="469696" imgH="431613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0600056"/>
              </p:ext>
            </p:extLst>
          </p:nvPr>
        </p:nvGraphicFramePr>
        <p:xfrm>
          <a:off x="1493132" y="2688187"/>
          <a:ext cx="1317625" cy="457200"/>
        </p:xfrm>
        <a:graphic>
          <a:graphicData uri="http://schemas.openxmlformats.org/presentationml/2006/ole">
            <p:oleObj spid="_x0000_s1212" name="Формула" r:id="rId9" imgW="685800" imgH="24130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71505211"/>
              </p:ext>
            </p:extLst>
          </p:nvPr>
        </p:nvGraphicFramePr>
        <p:xfrm>
          <a:off x="8112125" y="3573464"/>
          <a:ext cx="819150" cy="769937"/>
        </p:xfrm>
        <a:graphic>
          <a:graphicData uri="http://schemas.openxmlformats.org/presentationml/2006/ole">
            <p:oleObj spid="_x0000_s1213" name="Формула" r:id="rId10" imgW="482600" imgH="45720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34863060"/>
              </p:ext>
            </p:extLst>
          </p:nvPr>
        </p:nvGraphicFramePr>
        <p:xfrm>
          <a:off x="1529569" y="3287054"/>
          <a:ext cx="1008063" cy="655637"/>
        </p:xfrm>
        <a:graphic>
          <a:graphicData uri="http://schemas.openxmlformats.org/presentationml/2006/ole">
            <p:oleObj spid="_x0000_s1214" name="Формула" r:id="rId11" imgW="596641" imgH="393529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30524987"/>
              </p:ext>
            </p:extLst>
          </p:nvPr>
        </p:nvGraphicFramePr>
        <p:xfrm>
          <a:off x="9264650" y="4246564"/>
          <a:ext cx="935038" cy="739775"/>
        </p:xfrm>
        <a:graphic>
          <a:graphicData uri="http://schemas.openxmlformats.org/presentationml/2006/ole">
            <p:oleObj spid="_x0000_s1215" name="Формула" r:id="rId12" imgW="545863" imgH="431613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62002548"/>
              </p:ext>
            </p:extLst>
          </p:nvPr>
        </p:nvGraphicFramePr>
        <p:xfrm>
          <a:off x="1551794" y="3932766"/>
          <a:ext cx="1152525" cy="773113"/>
        </p:xfrm>
        <a:graphic>
          <a:graphicData uri="http://schemas.openxmlformats.org/presentationml/2006/ole">
            <p:oleObj spid="_x0000_s1216" name="Формула" r:id="rId13" imgW="634725" imgH="431613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12564676"/>
              </p:ext>
            </p:extLst>
          </p:nvPr>
        </p:nvGraphicFramePr>
        <p:xfrm>
          <a:off x="8040688" y="2205039"/>
          <a:ext cx="792162" cy="744537"/>
        </p:xfrm>
        <a:graphic>
          <a:graphicData uri="http://schemas.openxmlformats.org/presentationml/2006/ole">
            <p:oleObj spid="_x0000_s1217" name="Формула" r:id="rId14" imgW="482600" imgH="45720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01755050"/>
              </p:ext>
            </p:extLst>
          </p:nvPr>
        </p:nvGraphicFramePr>
        <p:xfrm>
          <a:off x="1493132" y="4896890"/>
          <a:ext cx="1395413" cy="422275"/>
        </p:xfrm>
        <a:graphic>
          <a:graphicData uri="http://schemas.openxmlformats.org/presentationml/2006/ole">
            <p:oleObj spid="_x0000_s1218" name="Формула" r:id="rId15" imgW="749300" imgH="22860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25830795"/>
              </p:ext>
            </p:extLst>
          </p:nvPr>
        </p:nvGraphicFramePr>
        <p:xfrm>
          <a:off x="9336088" y="5495925"/>
          <a:ext cx="914400" cy="457200"/>
        </p:xfrm>
        <a:graphic>
          <a:graphicData uri="http://schemas.openxmlformats.org/presentationml/2006/ole">
            <p:oleObj spid="_x0000_s1219" name="Формула" r:id="rId16" imgW="457200" imgH="228600" progId="Equation.3">
              <p:embed/>
            </p:oleObj>
          </a:graphicData>
        </a:graphic>
      </p:graphicFrame>
      <p:sp>
        <p:nvSpPr>
          <p:cNvPr id="5136" name="Rectangle 17"/>
          <p:cNvSpPr>
            <a:spLocks noChangeArrowheads="1"/>
          </p:cNvSpPr>
          <p:nvPr/>
        </p:nvSpPr>
        <p:spPr bwMode="auto">
          <a:xfrm>
            <a:off x="1524001" y="-22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5137" name="Rectangle 18"/>
          <p:cNvSpPr>
            <a:spLocks noChangeArrowheads="1"/>
          </p:cNvSpPr>
          <p:nvPr/>
        </p:nvSpPr>
        <p:spPr bwMode="auto">
          <a:xfrm>
            <a:off x="1524001" y="4549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5138" name="Rectangle 19"/>
          <p:cNvSpPr>
            <a:spLocks noChangeArrowheads="1"/>
          </p:cNvSpPr>
          <p:nvPr/>
        </p:nvSpPr>
        <p:spPr bwMode="auto">
          <a:xfrm>
            <a:off x="5917105" y="775902"/>
            <a:ext cx="35779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sz="1200" i="1">
                <a:cs typeface="Times New Roman" panose="02020603050405020304" pitchFamily="18" charset="0"/>
              </a:rPr>
              <a:t>    </a:t>
            </a:r>
            <a:endParaRPr lang="ru-RU"/>
          </a:p>
        </p:txBody>
      </p:sp>
      <p:sp>
        <p:nvSpPr>
          <p:cNvPr id="5139" name="Rectangle 20"/>
          <p:cNvSpPr>
            <a:spLocks noChangeArrowheads="1"/>
          </p:cNvSpPr>
          <p:nvPr/>
        </p:nvSpPr>
        <p:spPr bwMode="auto">
          <a:xfrm>
            <a:off x="1524001" y="11026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5140" name="Rectangle 22"/>
          <p:cNvSpPr>
            <a:spLocks noChangeArrowheads="1"/>
          </p:cNvSpPr>
          <p:nvPr/>
        </p:nvSpPr>
        <p:spPr bwMode="auto">
          <a:xfrm>
            <a:off x="1524001" y="17122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5141" name="Rectangle 23"/>
          <p:cNvSpPr>
            <a:spLocks noChangeArrowheads="1"/>
          </p:cNvSpPr>
          <p:nvPr/>
        </p:nvSpPr>
        <p:spPr bwMode="auto">
          <a:xfrm>
            <a:off x="5873824" y="2233227"/>
            <a:ext cx="44435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sz="1200" i="1">
                <a:cs typeface="Times New Roman" panose="02020603050405020304" pitchFamily="18" charset="0"/>
              </a:rPr>
              <a:t>      </a:t>
            </a:r>
            <a:endParaRPr lang="ru-RU"/>
          </a:p>
        </p:txBody>
      </p:sp>
      <p:sp>
        <p:nvSpPr>
          <p:cNvPr id="5142" name="Rectangle 24"/>
          <p:cNvSpPr>
            <a:spLocks noChangeArrowheads="1"/>
          </p:cNvSpPr>
          <p:nvPr/>
        </p:nvSpPr>
        <p:spPr bwMode="auto">
          <a:xfrm>
            <a:off x="1524001" y="237901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5143" name="Rectangle 25"/>
          <p:cNvSpPr>
            <a:spLocks noChangeArrowheads="1"/>
          </p:cNvSpPr>
          <p:nvPr/>
        </p:nvSpPr>
        <p:spPr bwMode="auto">
          <a:xfrm>
            <a:off x="5873824" y="2928552"/>
            <a:ext cx="44435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sz="1200" i="1">
                <a:cs typeface="Times New Roman" panose="02020603050405020304" pitchFamily="18" charset="0"/>
              </a:rPr>
              <a:t>      </a:t>
            </a:r>
            <a:endParaRPr lang="ru-RU"/>
          </a:p>
        </p:txBody>
      </p:sp>
      <p:sp>
        <p:nvSpPr>
          <p:cNvPr id="5144" name="Rectangle 26"/>
          <p:cNvSpPr>
            <a:spLocks noChangeArrowheads="1"/>
          </p:cNvSpPr>
          <p:nvPr/>
        </p:nvSpPr>
        <p:spPr bwMode="auto">
          <a:xfrm>
            <a:off x="1524001" y="3226744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5145" name="Rectangle 27"/>
          <p:cNvSpPr>
            <a:spLocks noChangeArrowheads="1"/>
          </p:cNvSpPr>
          <p:nvPr/>
        </p:nvSpPr>
        <p:spPr bwMode="auto">
          <a:xfrm>
            <a:off x="5895464" y="3747702"/>
            <a:ext cx="40107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sz="1200" i="1">
                <a:cs typeface="Times New Roman" panose="02020603050405020304" pitchFamily="18" charset="0"/>
              </a:rPr>
              <a:t>     </a:t>
            </a:r>
            <a:endParaRPr lang="ru-RU"/>
          </a:p>
        </p:txBody>
      </p:sp>
      <p:sp>
        <p:nvSpPr>
          <p:cNvPr id="5146" name="Rectangle 28"/>
          <p:cNvSpPr>
            <a:spLocks noChangeArrowheads="1"/>
          </p:cNvSpPr>
          <p:nvPr/>
        </p:nvSpPr>
        <p:spPr bwMode="auto">
          <a:xfrm>
            <a:off x="5982026" y="4176327"/>
            <a:ext cx="22794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sz="1200" i="1">
                <a:cs typeface="Times New Roman" panose="02020603050405020304" pitchFamily="18" charset="0"/>
              </a:rPr>
              <a:t> </a:t>
            </a:r>
            <a:endParaRPr lang="ru-RU"/>
          </a:p>
        </p:txBody>
      </p:sp>
      <p:sp>
        <p:nvSpPr>
          <p:cNvPr id="5147" name="Rectangle 29"/>
          <p:cNvSpPr>
            <a:spLocks noChangeArrowheads="1"/>
          </p:cNvSpPr>
          <p:nvPr/>
        </p:nvSpPr>
        <p:spPr bwMode="auto">
          <a:xfrm>
            <a:off x="5895464" y="4633527"/>
            <a:ext cx="40107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sz="1200" i="1">
                <a:cs typeface="Times New Roman" panose="02020603050405020304" pitchFamily="18" charset="0"/>
              </a:rPr>
              <a:t>     </a:t>
            </a:r>
            <a:endParaRPr lang="ru-RU"/>
          </a:p>
        </p:txBody>
      </p:sp>
      <p:sp>
        <p:nvSpPr>
          <p:cNvPr id="5148" name="Rectangle 30"/>
          <p:cNvSpPr>
            <a:spLocks noChangeArrowheads="1"/>
          </p:cNvSpPr>
          <p:nvPr/>
        </p:nvSpPr>
        <p:spPr bwMode="auto">
          <a:xfrm>
            <a:off x="1524001" y="477931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5149" name="Rectangle 31"/>
          <p:cNvSpPr>
            <a:spLocks noChangeArrowheads="1"/>
          </p:cNvSpPr>
          <p:nvPr/>
        </p:nvSpPr>
        <p:spPr bwMode="auto">
          <a:xfrm>
            <a:off x="5895464" y="5357427"/>
            <a:ext cx="40107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sz="1200" i="1">
                <a:cs typeface="Times New Roman" panose="02020603050405020304" pitchFamily="18" charset="0"/>
              </a:rPr>
              <a:t>     </a:t>
            </a:r>
            <a:endParaRPr lang="ru-RU"/>
          </a:p>
        </p:txBody>
      </p:sp>
      <p:sp>
        <p:nvSpPr>
          <p:cNvPr id="5150" name="Rectangle 32"/>
          <p:cNvSpPr>
            <a:spLocks noChangeArrowheads="1"/>
          </p:cNvSpPr>
          <p:nvPr/>
        </p:nvSpPr>
        <p:spPr bwMode="auto">
          <a:xfrm>
            <a:off x="1524001" y="5493694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13791604"/>
              </p:ext>
            </p:extLst>
          </p:nvPr>
        </p:nvGraphicFramePr>
        <p:xfrm>
          <a:off x="1548855" y="5511156"/>
          <a:ext cx="1368425" cy="377825"/>
        </p:xfrm>
        <a:graphic>
          <a:graphicData uri="http://schemas.openxmlformats.org/presentationml/2006/ole">
            <p:oleObj spid="_x0000_s1220" name="Формула" r:id="rId17" imgW="825500" imgH="228600" progId="Equation.3">
              <p:embed/>
            </p:oleObj>
          </a:graphicData>
        </a:graphic>
      </p:graphicFrame>
      <p:graphicFrame>
        <p:nvGraphicFramePr>
          <p:cNvPr id="35" name="Объект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62220973"/>
              </p:ext>
            </p:extLst>
          </p:nvPr>
        </p:nvGraphicFramePr>
        <p:xfrm>
          <a:off x="7967664" y="631826"/>
          <a:ext cx="1214437" cy="434975"/>
        </p:xfrm>
        <a:graphic>
          <a:graphicData uri="http://schemas.openxmlformats.org/presentationml/2006/ole">
            <p:oleObj spid="_x0000_s1221" name="Формула" r:id="rId18" imgW="634725" imgH="228501" progId="Equation.3">
              <p:embed/>
            </p:oleObj>
          </a:graphicData>
        </a:graphic>
      </p:graphicFrame>
      <p:graphicFrame>
        <p:nvGraphicFramePr>
          <p:cNvPr id="36" name="Объект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74697164"/>
              </p:ext>
            </p:extLst>
          </p:nvPr>
        </p:nvGraphicFramePr>
        <p:xfrm>
          <a:off x="1548855" y="5982106"/>
          <a:ext cx="1295400" cy="839788"/>
        </p:xfrm>
        <a:graphic>
          <a:graphicData uri="http://schemas.openxmlformats.org/presentationml/2006/ole">
            <p:oleObj spid="_x0000_s1222" name="Формула" r:id="rId19" imgW="647700" imgH="419100" progId="Equation.3">
              <p:embed/>
            </p:oleObj>
          </a:graphicData>
        </a:graphic>
      </p:graphicFrame>
      <p:graphicFrame>
        <p:nvGraphicFramePr>
          <p:cNvPr id="37" name="Объект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38033027"/>
              </p:ext>
            </p:extLst>
          </p:nvPr>
        </p:nvGraphicFramePr>
        <p:xfrm>
          <a:off x="6672263" y="1333500"/>
          <a:ext cx="639762" cy="439738"/>
        </p:xfrm>
        <a:graphic>
          <a:graphicData uri="http://schemas.openxmlformats.org/presentationml/2006/ole">
            <p:oleObj spid="_x0000_s1223" name="Формула" r:id="rId20" imgW="330200" imgH="228600" progId="Equation.3">
              <p:embed/>
            </p:oleObj>
          </a:graphicData>
        </a:graphic>
      </p:graphicFrame>
      <p:sp>
        <p:nvSpPr>
          <p:cNvPr id="5155" name="Rectangle 39"/>
          <p:cNvSpPr>
            <a:spLocks noChangeArrowheads="1"/>
          </p:cNvSpPr>
          <p:nvPr/>
        </p:nvSpPr>
        <p:spPr bwMode="auto">
          <a:xfrm>
            <a:off x="1676401" y="1501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5156" name="Rectangle 40"/>
          <p:cNvSpPr>
            <a:spLocks noChangeArrowheads="1"/>
          </p:cNvSpPr>
          <p:nvPr/>
        </p:nvSpPr>
        <p:spPr bwMode="auto">
          <a:xfrm>
            <a:off x="6112786" y="699702"/>
            <a:ext cx="2712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sz="1200" i="1">
                <a:solidFill>
                  <a:srgbClr val="FF0000"/>
                </a:solidFill>
                <a:cs typeface="Times New Roman" panose="02020603050405020304" pitchFamily="18" charset="0"/>
              </a:rPr>
              <a:t>  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5157" name="Rectangle 41"/>
          <p:cNvSpPr>
            <a:spLocks noChangeArrowheads="1"/>
          </p:cNvSpPr>
          <p:nvPr/>
        </p:nvSpPr>
        <p:spPr bwMode="auto">
          <a:xfrm>
            <a:off x="6004583" y="928302"/>
            <a:ext cx="48763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sz="1200" i="1">
                <a:cs typeface="Times New Roman" panose="02020603050405020304" pitchFamily="18" charset="0"/>
              </a:rPr>
              <a:t>       </a:t>
            </a:r>
            <a:endParaRPr lang="ru-RU"/>
          </a:p>
        </p:txBody>
      </p:sp>
      <p:sp>
        <p:nvSpPr>
          <p:cNvPr id="5158" name="Rectangle 42"/>
          <p:cNvSpPr>
            <a:spLocks noChangeArrowheads="1"/>
          </p:cNvSpPr>
          <p:nvPr/>
        </p:nvSpPr>
        <p:spPr bwMode="auto">
          <a:xfrm>
            <a:off x="1676401" y="12550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pic>
        <p:nvPicPr>
          <p:cNvPr id="39" name="Picture 91" descr="IMG41"/>
          <p:cNvPicPr>
            <a:picLocks noChangeAspect="1" noChangeArrowheads="1" noCrop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27781" y="5634426"/>
            <a:ext cx="11525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14582533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98 -0.0088 L -0.49826 -0.1574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21" y="-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333E-6 L -0.53958 -0.2356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79" y="-1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96296E-6 L -0.43316 -0.483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67" y="-2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33333E-6 L -0.42275 -0.1611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46" y="-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85185E-6 L -0.56302 -0.1520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60" y="-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44444E-6 L -0.40555 0.2398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78" y="1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22222E-6 L -0.51458 -0.103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29" y="-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-0.37344 0.67014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81" y="3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-0.23177 0.6831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97" y="34144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86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85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p:oleObj spid="_x0000_s4161" name="Формула" r:id="rId3" imgW="114151" imgH="215619" progId="Equation.3">
              <p:embed/>
            </p:oleObj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2782889" y="765176"/>
          <a:ext cx="3392487" cy="773113"/>
        </p:xfrm>
        <a:graphic>
          <a:graphicData uri="http://schemas.openxmlformats.org/presentationml/2006/ole">
            <p:oleObj spid="_x0000_s4162" name="Формула" r:id="rId4" imgW="1167893" imgH="266584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6122989" y="203201"/>
          <a:ext cx="3394075" cy="1762125"/>
        </p:xfrm>
        <a:graphic>
          <a:graphicData uri="http://schemas.openxmlformats.org/presentationml/2006/ole">
            <p:oleObj spid="_x0000_s4163" name="Формула" r:id="rId5" imgW="977900" imgH="508000" progId="Equation.3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2711451" y="2133600"/>
          <a:ext cx="1808163" cy="838200"/>
        </p:xfrm>
        <a:graphic>
          <a:graphicData uri="http://schemas.openxmlformats.org/presentationml/2006/ole">
            <p:oleObj spid="_x0000_s4164" name="Формула" r:id="rId6" imgW="520474" imgH="241195" progId="Equation.3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4656138" y="1989139"/>
          <a:ext cx="1687512" cy="1138237"/>
        </p:xfrm>
        <a:graphic>
          <a:graphicData uri="http://schemas.openxmlformats.org/presentationml/2006/ole">
            <p:oleObj spid="_x0000_s4165" name="Формула" r:id="rId7" imgW="622030" imgH="418918" progId="Equation.3">
              <p:embed/>
            </p:oleObj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6456364" y="2060576"/>
          <a:ext cx="3856037" cy="1173163"/>
        </p:xfrm>
        <a:graphic>
          <a:graphicData uri="http://schemas.openxmlformats.org/presentationml/2006/ole">
            <p:oleObj spid="_x0000_s4166" name="Формула" r:id="rId8" imgW="1422400" imgH="431800" progId="Equation.3">
              <p:embed/>
            </p:oleObj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5205414" y="3538538"/>
          <a:ext cx="1893887" cy="1243012"/>
        </p:xfrm>
        <a:graphic>
          <a:graphicData uri="http://schemas.openxmlformats.org/presentationml/2006/ole">
            <p:oleObj spid="_x0000_s4167" name="Формула" r:id="rId9" imgW="698500" imgH="457200" progId="Equation.3">
              <p:embed/>
            </p:oleObj>
          </a:graphicData>
        </a:graphic>
      </p:graphicFrame>
      <p:pic>
        <p:nvPicPr>
          <p:cNvPr id="9" name="Picture 91" descr="IMG41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13394" y="4901171"/>
            <a:ext cx="11525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85010346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86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85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Вычисли производную.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876551" y="1655764"/>
          <a:ext cx="2138363" cy="617537"/>
        </p:xfrm>
        <a:graphic>
          <a:graphicData uri="http://schemas.openxmlformats.org/presentationml/2006/ole">
            <p:oleObj spid="_x0000_s5181" name="Формула" r:id="rId3" imgW="965200" imgH="24130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87200819"/>
              </p:ext>
            </p:extLst>
          </p:nvPr>
        </p:nvGraphicFramePr>
        <p:xfrm>
          <a:off x="2876551" y="2651756"/>
          <a:ext cx="2138362" cy="617538"/>
        </p:xfrm>
        <a:graphic>
          <a:graphicData uri="http://schemas.openxmlformats.org/presentationml/2006/ole">
            <p:oleObj spid="_x0000_s5182" name="Формула" r:id="rId4" imgW="965200" imgH="24130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17663167"/>
              </p:ext>
            </p:extLst>
          </p:nvPr>
        </p:nvGraphicFramePr>
        <p:xfrm>
          <a:off x="2853787" y="3731420"/>
          <a:ext cx="2109787" cy="682625"/>
        </p:xfrm>
        <a:graphic>
          <a:graphicData uri="http://schemas.openxmlformats.org/presentationml/2006/ole">
            <p:oleObj spid="_x0000_s5183" name="Формула" r:id="rId5" imgW="952087" imgH="266584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71442407"/>
              </p:ext>
            </p:extLst>
          </p:nvPr>
        </p:nvGraphicFramePr>
        <p:xfrm>
          <a:off x="2530730" y="4760751"/>
          <a:ext cx="2755900" cy="682625"/>
        </p:xfrm>
        <a:graphic>
          <a:graphicData uri="http://schemas.openxmlformats.org/presentationml/2006/ole">
            <p:oleObj spid="_x0000_s5184" name="Формула" r:id="rId6" imgW="1244060" imgH="266584" progId="Equation.3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01799909"/>
              </p:ext>
            </p:extLst>
          </p:nvPr>
        </p:nvGraphicFramePr>
        <p:xfrm>
          <a:off x="6367463" y="1490663"/>
          <a:ext cx="2193925" cy="1073150"/>
        </p:xfrm>
        <a:graphic>
          <a:graphicData uri="http://schemas.openxmlformats.org/presentationml/2006/ole">
            <p:oleObj spid="_x0000_s5185" name="Уравнение" r:id="rId7" imgW="990360" imgH="419040" progId="Equation.3">
              <p:embed/>
            </p:oleObj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10791295"/>
              </p:ext>
            </p:extLst>
          </p:nvPr>
        </p:nvGraphicFramePr>
        <p:xfrm>
          <a:off x="6199188" y="2622550"/>
          <a:ext cx="2587625" cy="1071563"/>
        </p:xfrm>
        <a:graphic>
          <a:graphicData uri="http://schemas.openxmlformats.org/presentationml/2006/ole">
            <p:oleObj spid="_x0000_s5186" name="Уравнение" r:id="rId8" imgW="1168200" imgH="419040" progId="Equation.3">
              <p:embed/>
            </p:oleObj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93293136"/>
              </p:ext>
            </p:extLst>
          </p:nvPr>
        </p:nvGraphicFramePr>
        <p:xfrm>
          <a:off x="6340475" y="3673475"/>
          <a:ext cx="2165350" cy="1104900"/>
        </p:xfrm>
        <a:graphic>
          <a:graphicData uri="http://schemas.openxmlformats.org/presentationml/2006/ole">
            <p:oleObj spid="_x0000_s5187" name="Уравнение" r:id="rId9" imgW="977760" imgH="431640" progId="Equation.3">
              <p:embed/>
            </p:oleObj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12194814"/>
              </p:ext>
            </p:extLst>
          </p:nvPr>
        </p:nvGraphicFramePr>
        <p:xfrm>
          <a:off x="6088063" y="4786313"/>
          <a:ext cx="2979737" cy="1104900"/>
        </p:xfrm>
        <a:graphic>
          <a:graphicData uri="http://schemas.openxmlformats.org/presentationml/2006/ole">
            <p:oleObj spid="_x0000_s5188" name="Уравнение" r:id="rId10" imgW="1346040" imgH="431640" progId="Equation.3">
              <p:embed/>
            </p:oleObj>
          </a:graphicData>
        </a:graphic>
      </p:graphicFrame>
      <p:pic>
        <p:nvPicPr>
          <p:cNvPr id="11" name="Picture 91" descr="IMG41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29875" y="5102063"/>
            <a:ext cx="11525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04380479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86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85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36161210"/>
              </p:ext>
            </p:extLst>
          </p:nvPr>
        </p:nvGraphicFramePr>
        <p:xfrm>
          <a:off x="2412124" y="394140"/>
          <a:ext cx="6999889" cy="5778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9889"/>
              </a:tblGrid>
              <a:tr h="98469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Sin3x 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0717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Cos1,1x</a:t>
                      </a:r>
                    </a:p>
                  </a:txBody>
                  <a:tcPr/>
                </a:tc>
              </a:tr>
              <a:tr h="98469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Ctg2x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3272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Sin(2x+5)</a:t>
                      </a:r>
                    </a:p>
                  </a:txBody>
                  <a:tcPr/>
                </a:tc>
              </a:tr>
              <a:tr h="9544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Cos(6-7x)</a:t>
                      </a:r>
                    </a:p>
                  </a:txBody>
                  <a:tcPr/>
                </a:tc>
              </a:tr>
              <a:tr h="98469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Ctg</a:t>
                      </a:r>
                      <a:r>
                        <a:rPr lang="en-US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(1,1-1,3x)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91" descr="IMG4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06577" y="5223143"/>
            <a:ext cx="11525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47393196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86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85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4133946"/>
              </p:ext>
            </p:extLst>
          </p:nvPr>
        </p:nvGraphicFramePr>
        <p:xfrm>
          <a:off x="1847850" y="260351"/>
          <a:ext cx="8820150" cy="6219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4794"/>
                <a:gridCol w="5045356"/>
              </a:tblGrid>
              <a:tr h="1554819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7" marR="91437" marT="45717" marB="45717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7" marR="91437" marT="45717" marB="45717"/>
                </a:tc>
              </a:tr>
              <a:tr h="1554819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7" marR="91437" marT="45717" marB="45717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7" marR="91437" marT="45717" marB="45717"/>
                </a:tc>
              </a:tr>
              <a:tr h="1554819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7" marR="91437" marT="45717" marB="45717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7" marR="91437" marT="45717" marB="45717"/>
                </a:tc>
              </a:tr>
              <a:tr h="1554819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7" marR="91437" marT="45717" marB="45717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7" marR="91437" marT="45717" marB="45717"/>
                </a:tc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143250" y="549276"/>
          <a:ext cx="1068388" cy="657225"/>
        </p:xfrm>
        <a:graphic>
          <a:graphicData uri="http://schemas.openxmlformats.org/presentationml/2006/ole">
            <p:oleObj spid="_x0000_s7246" name="Формула" r:id="rId3" imgW="330057" imgH="203112" progId="Equation.3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6527801" y="333375"/>
          <a:ext cx="1368425" cy="1035050"/>
        </p:xfrm>
        <a:graphic>
          <a:graphicData uri="http://schemas.openxmlformats.org/presentationml/2006/ole">
            <p:oleObj spid="_x0000_s7247" name="Формула" r:id="rId4" imgW="520474" imgH="393529" progId="Equation.3">
              <p:embed/>
            </p:oleObj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49834934"/>
              </p:ext>
            </p:extLst>
          </p:nvPr>
        </p:nvGraphicFramePr>
        <p:xfrm>
          <a:off x="2791618" y="2198578"/>
          <a:ext cx="1317625" cy="658813"/>
        </p:xfrm>
        <a:graphic>
          <a:graphicData uri="http://schemas.openxmlformats.org/presentationml/2006/ole">
            <p:oleObj spid="_x0000_s7248" name="Формула" r:id="rId5" imgW="406048" imgH="203024" progId="Equation.3">
              <p:embed/>
            </p:oleObj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59681173"/>
              </p:ext>
            </p:extLst>
          </p:nvPr>
        </p:nvGraphicFramePr>
        <p:xfrm>
          <a:off x="2854325" y="3596481"/>
          <a:ext cx="946150" cy="738188"/>
        </p:xfrm>
        <a:graphic>
          <a:graphicData uri="http://schemas.openxmlformats.org/presentationml/2006/ole">
            <p:oleObj spid="_x0000_s7249" name="Формула" r:id="rId6" imgW="291973" imgH="228501" progId="Equation.3">
              <p:embed/>
            </p:oleObj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65907769"/>
              </p:ext>
            </p:extLst>
          </p:nvPr>
        </p:nvGraphicFramePr>
        <p:xfrm>
          <a:off x="6790011" y="3336816"/>
          <a:ext cx="1644650" cy="1276350"/>
        </p:xfrm>
        <a:graphic>
          <a:graphicData uri="http://schemas.openxmlformats.org/presentationml/2006/ole">
            <p:oleObj spid="_x0000_s7250" name="Формула" r:id="rId7" imgW="507780" imgH="393529" progId="Equation.3">
              <p:embed/>
            </p:oleObj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16793958"/>
              </p:ext>
            </p:extLst>
          </p:nvPr>
        </p:nvGraphicFramePr>
        <p:xfrm>
          <a:off x="2854325" y="5167095"/>
          <a:ext cx="1192212" cy="782637"/>
        </p:xfrm>
        <a:graphic>
          <a:graphicData uri="http://schemas.openxmlformats.org/presentationml/2006/ole">
            <p:oleObj spid="_x0000_s7251" name="Формула" r:id="rId8" imgW="368300" imgH="241300" progId="Equation.3">
              <p:embed/>
            </p:oleObj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28285147"/>
              </p:ext>
            </p:extLst>
          </p:nvPr>
        </p:nvGraphicFramePr>
        <p:xfrm>
          <a:off x="6704012" y="5190907"/>
          <a:ext cx="2165053" cy="1068003"/>
        </p:xfrm>
        <a:graphic>
          <a:graphicData uri="http://schemas.openxmlformats.org/presentationml/2006/ole">
            <p:oleObj spid="_x0000_s7252" name="Формула" r:id="rId9" imgW="850531" imgH="418918" progId="Equation.3">
              <p:embed/>
            </p:oleObj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6949977"/>
              </p:ext>
            </p:extLst>
          </p:nvPr>
        </p:nvGraphicFramePr>
        <p:xfrm>
          <a:off x="6790011" y="1835042"/>
          <a:ext cx="1552575" cy="1274762"/>
        </p:xfrm>
        <a:graphic>
          <a:graphicData uri="http://schemas.openxmlformats.org/presentationml/2006/ole">
            <p:oleObj spid="_x0000_s7253" name="Формула" r:id="rId10" imgW="520474" imgH="393529" progId="Equation.3">
              <p:embed/>
            </p:oleObj>
          </a:graphicData>
        </a:graphic>
      </p:graphicFrame>
      <p:pic>
        <p:nvPicPr>
          <p:cNvPr id="11" name="Picture 91" descr="IMG41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51275" y="5167095"/>
            <a:ext cx="11525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2391883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86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85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8599" y="422217"/>
            <a:ext cx="3929219" cy="5894074"/>
            <a:chOff x="539750" y="1412875"/>
            <a:chExt cx="4254500" cy="6194089"/>
          </a:xfrm>
        </p:grpSpPr>
        <p:sp>
          <p:nvSpPr>
            <p:cNvPr id="3" name="Rectangle 10"/>
            <p:cNvSpPr>
              <a:spLocks noChangeArrowheads="1"/>
            </p:cNvSpPr>
            <p:nvPr/>
          </p:nvSpPr>
          <p:spPr bwMode="auto">
            <a:xfrm>
              <a:off x="4257675" y="3543300"/>
              <a:ext cx="53657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ru-RU" sz="1800">
                  <a:latin typeface="Arial" panose="020B0604020202020204" pitchFamily="34" charset="0"/>
                  <a:cs typeface="Times New Roman" panose="02020603050405020304" pitchFamily="18" charset="0"/>
                </a:rPr>
                <a:t>     </a:t>
              </a:r>
              <a:r>
                <a:rPr lang="ru-RU" sz="1000">
                  <a:latin typeface="Arial" panose="020B0604020202020204" pitchFamily="34" charset="0"/>
                </a:rPr>
                <a:t> </a:t>
              </a:r>
              <a:endParaRPr lang="ru-RU" sz="1800">
                <a:latin typeface="Arial" panose="020B0604020202020204" pitchFamily="34" charset="0"/>
              </a:endParaRPr>
            </a:p>
          </p:txBody>
        </p:sp>
        <p:pic>
          <p:nvPicPr>
            <p:cNvPr id="4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750" y="1412875"/>
              <a:ext cx="4102100" cy="5405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5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379941531"/>
                </p:ext>
              </p:extLst>
            </p:nvPr>
          </p:nvGraphicFramePr>
          <p:xfrm>
            <a:off x="1670600" y="7010401"/>
            <a:ext cx="1352794" cy="596563"/>
          </p:xfrm>
          <a:graphic>
            <a:graphicData uri="http://schemas.openxmlformats.org/presentationml/2006/ole">
              <p:oleObj spid="_x0000_s12322" name="Формула" r:id="rId4" imgW="431613" imgH="228501" progId="Equation.3">
                <p:embed/>
              </p:oleObj>
            </a:graphicData>
          </a:graphic>
        </p:graphicFrame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>
              <a:off x="2771775" y="5229225"/>
              <a:ext cx="5032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/>
                <a:t>1</a:t>
              </a:r>
              <a:endParaRPr lang="ru-RU" sz="2400" b="1"/>
            </a:p>
          </p:txBody>
        </p:sp>
        <p:sp>
          <p:nvSpPr>
            <p:cNvPr id="7" name="Text Box 15"/>
            <p:cNvSpPr txBox="1">
              <a:spLocks noChangeArrowheads="1"/>
            </p:cNvSpPr>
            <p:nvPr/>
          </p:nvSpPr>
          <p:spPr bwMode="auto">
            <a:xfrm>
              <a:off x="2124075" y="4508500"/>
              <a:ext cx="5032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/>
                <a:t>1</a:t>
              </a:r>
              <a:endParaRPr lang="ru-RU" sz="2400" b="1"/>
            </a:p>
          </p:txBody>
        </p:sp>
        <p:sp>
          <p:nvSpPr>
            <p:cNvPr id="8" name="Text Box 16"/>
            <p:cNvSpPr txBox="1">
              <a:spLocks noChangeArrowheads="1"/>
            </p:cNvSpPr>
            <p:nvPr/>
          </p:nvSpPr>
          <p:spPr bwMode="auto">
            <a:xfrm>
              <a:off x="2195513" y="5157788"/>
              <a:ext cx="5032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/>
                <a:t>0</a:t>
              </a:r>
              <a:endParaRPr lang="ru-RU" sz="2400" b="1"/>
            </a:p>
          </p:txBody>
        </p:sp>
        <p:graphicFrame>
          <p:nvGraphicFramePr>
            <p:cNvPr id="9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224749324"/>
                </p:ext>
              </p:extLst>
            </p:nvPr>
          </p:nvGraphicFramePr>
          <p:xfrm>
            <a:off x="2700338" y="4652963"/>
            <a:ext cx="720725" cy="560387"/>
          </p:xfrm>
          <a:graphic>
            <a:graphicData uri="http://schemas.openxmlformats.org/presentationml/2006/ole">
              <p:oleObj spid="_x0000_s12323" name="Формула" r:id="rId5" imgW="253780" imgH="203024" progId="Equation.3">
                <p:embed/>
              </p:oleObj>
            </a:graphicData>
          </a:graphic>
        </p:graphicFrame>
      </p:grpSp>
      <p:grpSp>
        <p:nvGrpSpPr>
          <p:cNvPr id="10" name="Группа 9"/>
          <p:cNvGrpSpPr/>
          <p:nvPr/>
        </p:nvGrpSpPr>
        <p:grpSpPr>
          <a:xfrm>
            <a:off x="3791327" y="476366"/>
            <a:ext cx="3872538" cy="5813995"/>
            <a:chOff x="611188" y="765175"/>
            <a:chExt cx="3457575" cy="4568762"/>
          </a:xfrm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188" y="765175"/>
              <a:ext cx="3457575" cy="415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2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980186973"/>
                </p:ext>
              </p:extLst>
            </p:nvPr>
          </p:nvGraphicFramePr>
          <p:xfrm>
            <a:off x="1266227" y="4748025"/>
            <a:ext cx="1073748" cy="585912"/>
          </p:xfrm>
          <a:graphic>
            <a:graphicData uri="http://schemas.openxmlformats.org/presentationml/2006/ole">
              <p:oleObj spid="_x0000_s12324" name="Формула" r:id="rId7" imgW="419100" imgH="228600" progId="Equation.3">
                <p:embed/>
              </p:oleObj>
            </a:graphicData>
          </a:graphic>
        </p:graphicFrame>
        <p:graphicFrame>
          <p:nvGraphicFramePr>
            <p:cNvPr id="13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448941408"/>
                </p:ext>
              </p:extLst>
            </p:nvPr>
          </p:nvGraphicFramePr>
          <p:xfrm>
            <a:off x="2268538" y="2997200"/>
            <a:ext cx="647700" cy="503238"/>
          </p:xfrm>
          <a:graphic>
            <a:graphicData uri="http://schemas.openxmlformats.org/presentationml/2006/ole">
              <p:oleObj spid="_x0000_s12325" name="Формула" r:id="rId8" imgW="253780" imgH="203024" progId="Equation.3">
                <p:embed/>
              </p:oleObj>
            </a:graphicData>
          </a:graphic>
        </p:graphicFrame>
      </p:grpSp>
      <p:grpSp>
        <p:nvGrpSpPr>
          <p:cNvPr id="18" name="Группа 17"/>
          <p:cNvGrpSpPr/>
          <p:nvPr/>
        </p:nvGrpSpPr>
        <p:grpSpPr>
          <a:xfrm>
            <a:off x="7522135" y="502296"/>
            <a:ext cx="4028100" cy="5979670"/>
            <a:chOff x="5003800" y="765175"/>
            <a:chExt cx="3457575" cy="4709731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5003800" y="765175"/>
              <a:ext cx="3457575" cy="4162425"/>
              <a:chOff x="5003800" y="765175"/>
              <a:chExt cx="3457575" cy="4162425"/>
            </a:xfrm>
          </p:grpSpPr>
          <p:pic>
            <p:nvPicPr>
              <p:cNvPr id="21" name="Picture 5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03800" y="765175"/>
                <a:ext cx="3457575" cy="4162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aphicFrame>
            <p:nvGraphicFramePr>
              <p:cNvPr id="22" name="Object 1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674520963"/>
                  </p:ext>
                </p:extLst>
              </p:nvPr>
            </p:nvGraphicFramePr>
            <p:xfrm>
              <a:off x="6659563" y="2924175"/>
              <a:ext cx="684212" cy="531813"/>
            </p:xfrm>
            <a:graphic>
              <a:graphicData uri="http://schemas.openxmlformats.org/presentationml/2006/ole">
                <p:oleObj spid="_x0000_s12326" name="Формула" r:id="rId10" imgW="253780" imgH="203024" progId="Equation.3">
                  <p:embed/>
                </p:oleObj>
              </a:graphicData>
            </a:graphic>
          </p:graphicFrame>
          <p:pic>
            <p:nvPicPr>
              <p:cNvPr id="23" name="Picture 18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03800" y="765175"/>
                <a:ext cx="3457575" cy="4162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aphicFrame>
            <p:nvGraphicFramePr>
              <p:cNvPr id="24" name="Object 1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681002341"/>
                  </p:ext>
                </p:extLst>
              </p:nvPr>
            </p:nvGraphicFramePr>
            <p:xfrm>
              <a:off x="6877050" y="2997200"/>
              <a:ext cx="719138" cy="558800"/>
            </p:xfrm>
            <a:graphic>
              <a:graphicData uri="http://schemas.openxmlformats.org/presentationml/2006/ole">
                <p:oleObj spid="_x0000_s12327" name="Формула" r:id="rId11" imgW="253780" imgH="203024" progId="Equation.3">
                  <p:embed/>
                </p:oleObj>
              </a:graphicData>
            </a:graphic>
          </p:graphicFrame>
        </p:grpSp>
        <p:graphicFrame>
          <p:nvGraphicFramePr>
            <p:cNvPr id="20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707600083"/>
                </p:ext>
              </p:extLst>
            </p:nvPr>
          </p:nvGraphicFramePr>
          <p:xfrm>
            <a:off x="5552784" y="4752396"/>
            <a:ext cx="1324266" cy="722510"/>
          </p:xfrm>
          <a:graphic>
            <a:graphicData uri="http://schemas.openxmlformats.org/presentationml/2006/ole">
              <p:oleObj spid="_x0000_s12328" name="Формула" r:id="rId12" imgW="419100" imgH="228600" progId="Equation.3">
                <p:embed/>
              </p:oleObj>
            </a:graphicData>
          </a:graphic>
        </p:graphicFrame>
      </p:grp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3492500" y="826357"/>
            <a:ext cx="5761038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/>
            <a:r>
              <a:rPr lang="en-US" dirty="0"/>
              <a:t>e = </a:t>
            </a:r>
            <a:r>
              <a:rPr lang="en-US" dirty="0" smtClean="0"/>
              <a:t>2,7182818284590</a:t>
            </a:r>
            <a:r>
              <a:rPr lang="ru-RU" dirty="0" smtClean="0"/>
              <a:t>….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5073855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37749836"/>
              </p:ext>
            </p:extLst>
          </p:nvPr>
        </p:nvGraphicFramePr>
        <p:xfrm>
          <a:off x="2916620" y="1547456"/>
          <a:ext cx="6399924" cy="2985295"/>
        </p:xfrm>
        <a:graphic>
          <a:graphicData uri="http://schemas.openxmlformats.org/presentationml/2006/ole">
            <p:oleObj spid="_x0000_s13318" name="Уравнение" r:id="rId3" imgW="571320" imgH="266400" progId="Equation.3">
              <p:embed/>
            </p:oleObj>
          </a:graphicData>
        </a:graphic>
      </p:graphicFrame>
      <p:pic>
        <p:nvPicPr>
          <p:cNvPr id="3" name="Picture 91" descr="IMG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74002" y="5068597"/>
            <a:ext cx="11525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25252898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86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85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олубой 8 (2)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Оформление по умолчанию">
      <a:majorFont>
        <a:latin typeface="Tahoma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голубой 8 (2)</Template>
  <TotalTime>230</TotalTime>
  <Words>58</Words>
  <Application>Microsoft Office PowerPoint</Application>
  <PresentationFormat>Произвольный</PresentationFormat>
  <Paragraphs>27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голубой 8 (2)</vt:lpstr>
      <vt:lpstr>Формула</vt:lpstr>
      <vt:lpstr>Уравнение</vt:lpstr>
      <vt:lpstr>Дифференцирование  показательной  и логарифмической функции.</vt:lpstr>
      <vt:lpstr>Слайд 2</vt:lpstr>
      <vt:lpstr>Слайд 3</vt:lpstr>
      <vt:lpstr>Слайд 4</vt:lpstr>
      <vt:lpstr>Вычисли производную.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Дифференцирование  показательной  и логарифмической функции.</dc:title>
  <dc:creator>Леонтий</dc:creator>
  <cp:lastModifiedBy>Пользователь</cp:lastModifiedBy>
  <cp:revision>17</cp:revision>
  <dcterms:created xsi:type="dcterms:W3CDTF">2014-02-09T05:49:52Z</dcterms:created>
  <dcterms:modified xsi:type="dcterms:W3CDTF">2020-03-20T09:20:10Z</dcterms:modified>
</cp:coreProperties>
</file>